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0" r:id="rId6"/>
    <p:sldId id="261" r:id="rId7"/>
    <p:sldId id="263" r:id="rId8"/>
    <p:sldId id="264"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A3415-4B1D-34DD-6CA4-1B4AFCE198A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66E650B-C223-3DD6-C2BE-152D6D541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092914A-994B-BEA5-7FEE-0C2DFF4D3A82}"/>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5" name="Marcador de pie de página 4">
            <a:extLst>
              <a:ext uri="{FF2B5EF4-FFF2-40B4-BE49-F238E27FC236}">
                <a16:creationId xmlns:a16="http://schemas.microsoft.com/office/drawing/2014/main" id="{ABB8E2D1-0CBA-E832-1563-E63FEA7DFC7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88FF10-6C6D-F573-0A82-93E383827BB5}"/>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57110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94B7F-1A30-E5EC-E29A-A89E9BB3AFF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2247124-B6CA-8ACF-24D2-F99367CEE67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ABF38C-6150-DA8C-FF9E-F4DFFC8887CC}"/>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5" name="Marcador de pie de página 4">
            <a:extLst>
              <a:ext uri="{FF2B5EF4-FFF2-40B4-BE49-F238E27FC236}">
                <a16:creationId xmlns:a16="http://schemas.microsoft.com/office/drawing/2014/main" id="{DBA65F1A-C8CB-BC90-8BDB-138CE7AF345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9EA492F-7A10-DF18-61AA-90EB7AD804C9}"/>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5969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BAD572-C1E8-B9F7-0970-A542C3FC91F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3060C03-202B-7E3D-C121-F0558196BF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881E45-A209-957B-B86F-3538F189478E}"/>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5" name="Marcador de pie de página 4">
            <a:extLst>
              <a:ext uri="{FF2B5EF4-FFF2-40B4-BE49-F238E27FC236}">
                <a16:creationId xmlns:a16="http://schemas.microsoft.com/office/drawing/2014/main" id="{6B033F0F-E9F6-D68F-DD61-CEB6F01D1CB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7370F58-4FBE-18FA-01C2-A61D360D0C2A}"/>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272957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34A1C-776F-2835-FD8A-0D73D0430E7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FBA0FDB-792E-CCB5-CA5C-20F8B06E81B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3630A93-45EF-4873-E139-89305BCB99E1}"/>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5" name="Marcador de pie de página 4">
            <a:extLst>
              <a:ext uri="{FF2B5EF4-FFF2-40B4-BE49-F238E27FC236}">
                <a16:creationId xmlns:a16="http://schemas.microsoft.com/office/drawing/2014/main" id="{31A343E5-9697-62F4-769E-094305ECA22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96425E-A073-C0F2-EDB0-BD71BED0D657}"/>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247360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40179-66EE-2AF5-488F-05311F6499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9F2F1EE-F336-5292-3BAB-44E630117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F6CB23E-4DF9-BC85-B047-EBFE961BBB41}"/>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5" name="Marcador de pie de página 4">
            <a:extLst>
              <a:ext uri="{FF2B5EF4-FFF2-40B4-BE49-F238E27FC236}">
                <a16:creationId xmlns:a16="http://schemas.microsoft.com/office/drawing/2014/main" id="{D982F660-DF18-273B-0889-4C82A126F0E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7AAF11-BD7F-774E-E0EC-F068BCC3C648}"/>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211389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33E11-338E-CB6B-3644-35F7A69DA33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9E7FA2-E69D-41B9-F7B9-7AF87406E75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B80634B-CCD1-ECC6-158F-008EE0BEDBC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44F44A3-886D-8F7E-4778-3905541A0050}"/>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6" name="Marcador de pie de página 5">
            <a:extLst>
              <a:ext uri="{FF2B5EF4-FFF2-40B4-BE49-F238E27FC236}">
                <a16:creationId xmlns:a16="http://schemas.microsoft.com/office/drawing/2014/main" id="{E2DB6F18-A05A-4DF4-10DC-48A2C9B7446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407FDAF-7B0D-26B7-004C-8368E57C6061}"/>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94200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FD2C0-1620-AD11-C30B-75525C0D7C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3403F20-0156-8D12-14DE-4FE3A56CB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F53825D-E506-8904-0C34-7F3FC5175F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A2B9BF7-4A4A-55A1-F4DD-DFAED4BF0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2F4527-CC90-D5B8-2FFC-8CD9A80D9D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75CED32-228B-68DD-3BAE-B9A90589A07B}"/>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8" name="Marcador de pie de página 7">
            <a:extLst>
              <a:ext uri="{FF2B5EF4-FFF2-40B4-BE49-F238E27FC236}">
                <a16:creationId xmlns:a16="http://schemas.microsoft.com/office/drawing/2014/main" id="{17852A73-D6BA-FF74-041F-3AF312BBB41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595195A-EE88-5B62-43E3-73E1C506B14C}"/>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222313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331E0-455B-A054-9282-7E4A80DABEE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BDBE6B8-F30B-5EFB-C244-1CFD6A6B432E}"/>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4" name="Marcador de pie de página 3">
            <a:extLst>
              <a:ext uri="{FF2B5EF4-FFF2-40B4-BE49-F238E27FC236}">
                <a16:creationId xmlns:a16="http://schemas.microsoft.com/office/drawing/2014/main" id="{C77A91FE-39A3-675B-AC93-4540E39ADD1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12C8D53-D49D-9B4C-BF13-3E03AB6ECEF4}"/>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212451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E80645-AF2F-0693-9208-57B74E3644F4}"/>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3" name="Marcador de pie de página 2">
            <a:extLst>
              <a:ext uri="{FF2B5EF4-FFF2-40B4-BE49-F238E27FC236}">
                <a16:creationId xmlns:a16="http://schemas.microsoft.com/office/drawing/2014/main" id="{B43084EF-D173-ED9B-E0C3-8AD37EE738F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1B1424E-1AE3-D84E-E706-A1296DF54E46}"/>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408786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4FF1E-5F7A-056E-2595-01501293FE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08CA26-BA99-3E69-12A9-2E462C88B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FCCF9E0-8A5A-D334-57FB-CDFF52914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692A67-B881-2186-DE4A-2483383FA9CE}"/>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6" name="Marcador de pie de página 5">
            <a:extLst>
              <a:ext uri="{FF2B5EF4-FFF2-40B4-BE49-F238E27FC236}">
                <a16:creationId xmlns:a16="http://schemas.microsoft.com/office/drawing/2014/main" id="{C9F9AE6A-31AF-E5B6-A73B-37FDC818FB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4AE2C21-CE11-E155-F6CF-78D7AA67A69E}"/>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230746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8FFFF-BF5D-47A4-6912-2FDB4978E9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20129B3-A9E1-98B5-B432-3D39E807E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6CA5BFC-D86E-4B13-317D-E7F949B6D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7770DF-A9E6-08F5-9923-6F048FE6A47E}"/>
              </a:ext>
            </a:extLst>
          </p:cNvPr>
          <p:cNvSpPr>
            <a:spLocks noGrp="1"/>
          </p:cNvSpPr>
          <p:nvPr>
            <p:ph type="dt" sz="half" idx="10"/>
          </p:nvPr>
        </p:nvSpPr>
        <p:spPr/>
        <p:txBody>
          <a:bodyPr/>
          <a:lstStyle/>
          <a:p>
            <a:fld id="{77ECC1FE-A4A3-4180-8C86-BE078E0A3939}" type="datetimeFigureOut">
              <a:rPr lang="es-CO" smtClean="0"/>
              <a:t>2/08/2022</a:t>
            </a:fld>
            <a:endParaRPr lang="es-CO"/>
          </a:p>
        </p:txBody>
      </p:sp>
      <p:sp>
        <p:nvSpPr>
          <p:cNvPr id="6" name="Marcador de pie de página 5">
            <a:extLst>
              <a:ext uri="{FF2B5EF4-FFF2-40B4-BE49-F238E27FC236}">
                <a16:creationId xmlns:a16="http://schemas.microsoft.com/office/drawing/2014/main" id="{0491AD46-F7EB-DF8F-A542-F48864C3B6F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7E8B2F6-AA97-3F9B-B739-FCE47E2A03DA}"/>
              </a:ext>
            </a:extLst>
          </p:cNvPr>
          <p:cNvSpPr>
            <a:spLocks noGrp="1"/>
          </p:cNvSpPr>
          <p:nvPr>
            <p:ph type="sldNum" sz="quarter" idx="12"/>
          </p:nvPr>
        </p:nvSpPr>
        <p:spPr/>
        <p:txBody>
          <a:bodyPr/>
          <a:lstStyle/>
          <a:p>
            <a:fld id="{577CD7F8-13CE-42CC-B4FA-3BAA30AB170F}" type="slidenum">
              <a:rPr lang="es-CO" smtClean="0"/>
              <a:t>‹Nº›</a:t>
            </a:fld>
            <a:endParaRPr lang="es-CO"/>
          </a:p>
        </p:txBody>
      </p:sp>
    </p:spTree>
    <p:extLst>
      <p:ext uri="{BB962C8B-B14F-4D97-AF65-F5344CB8AC3E}">
        <p14:creationId xmlns:p14="http://schemas.microsoft.com/office/powerpoint/2010/main" val="188432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986867D-0EB5-9376-4252-487C55DC9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BE00ACA-FD89-5C2F-E2A7-C6F5D638C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FF06A5B-DFBA-9AFD-5F19-09FE9E255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C1FE-A4A3-4180-8C86-BE078E0A3939}" type="datetimeFigureOut">
              <a:rPr lang="es-CO" smtClean="0"/>
              <a:t>2/08/2022</a:t>
            </a:fld>
            <a:endParaRPr lang="es-CO"/>
          </a:p>
        </p:txBody>
      </p:sp>
      <p:sp>
        <p:nvSpPr>
          <p:cNvPr id="5" name="Marcador de pie de página 4">
            <a:extLst>
              <a:ext uri="{FF2B5EF4-FFF2-40B4-BE49-F238E27FC236}">
                <a16:creationId xmlns:a16="http://schemas.microsoft.com/office/drawing/2014/main" id="{3D54C572-620C-740B-65B6-303AD52BA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50E3242-2CD1-1585-057B-878F87596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CD7F8-13CE-42CC-B4FA-3BAA30AB170F}" type="slidenum">
              <a:rPr lang="es-CO" smtClean="0"/>
              <a:t>‹Nº›</a:t>
            </a:fld>
            <a:endParaRPr lang="es-CO"/>
          </a:p>
        </p:txBody>
      </p:sp>
    </p:spTree>
    <p:extLst>
      <p:ext uri="{BB962C8B-B14F-4D97-AF65-F5344CB8AC3E}">
        <p14:creationId xmlns:p14="http://schemas.microsoft.com/office/powerpoint/2010/main" val="2774219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ntuco.com.co/color/paleta-de-colores/"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convocatorias@scaantioquia.org" TargetMode="External"/><Relationship Id="rId4" Type="http://schemas.openxmlformats.org/officeDocument/2006/relationships/hyperlink" Target="http://www.scaantioquia.org/becapintuco-sca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9EA8CADD-59D2-E18F-52A9-3351C0E45AAE}"/>
              </a:ext>
            </a:extLst>
          </p:cNvPr>
          <p:cNvPicPr>
            <a:picLocks noChangeAspect="1"/>
          </p:cNvPicPr>
          <p:nvPr/>
        </p:nvPicPr>
        <p:blipFill rotWithShape="1">
          <a:blip r:embed="rId2">
            <a:extLst>
              <a:ext uri="{28A0092B-C50C-407E-A947-70E740481C1C}">
                <a14:useLocalDpi xmlns:a14="http://schemas.microsoft.com/office/drawing/2010/main" val="0"/>
              </a:ext>
            </a:extLst>
          </a:blip>
          <a:srcRect l="21700" r="22734"/>
          <a:stretch/>
        </p:blipFill>
        <p:spPr>
          <a:xfrm>
            <a:off x="20" y="1282"/>
            <a:ext cx="12191980" cy="6856718"/>
          </a:xfrm>
          <a:prstGeom prst="rect">
            <a:avLst/>
          </a:prstGeom>
        </p:spPr>
      </p:pic>
      <p:sp>
        <p:nvSpPr>
          <p:cNvPr id="5" name="Rectángulo 4">
            <a:extLst>
              <a:ext uri="{FF2B5EF4-FFF2-40B4-BE49-F238E27FC236}">
                <a16:creationId xmlns:a16="http://schemas.microsoft.com/office/drawing/2014/main" id="{5FC42A4C-197D-DA38-53CF-FD5CCDBD060B}"/>
              </a:ext>
            </a:extLst>
          </p:cNvPr>
          <p:cNvSpPr/>
          <p:nvPr/>
        </p:nvSpPr>
        <p:spPr>
          <a:xfrm>
            <a:off x="4413379" y="-1"/>
            <a:ext cx="3284375" cy="6856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4" name="Gráfico 3">
            <a:extLst>
              <a:ext uri="{FF2B5EF4-FFF2-40B4-BE49-F238E27FC236}">
                <a16:creationId xmlns:a16="http://schemas.microsoft.com/office/drawing/2014/main" id="{C9B5CCE4-EE8E-CD98-E51E-F79DDFA106E1}"/>
              </a:ext>
            </a:extLst>
          </p:cNvPr>
          <p:cNvGrpSpPr/>
          <p:nvPr/>
        </p:nvGrpSpPr>
        <p:grpSpPr>
          <a:xfrm>
            <a:off x="8161261" y="3010897"/>
            <a:ext cx="1922292" cy="610694"/>
            <a:chOff x="8161261" y="3010897"/>
            <a:chExt cx="1922292" cy="610694"/>
          </a:xfrm>
        </p:grpSpPr>
        <p:sp>
          <p:nvSpPr>
            <p:cNvPr id="145" name="Forma libre: forma 144">
              <a:extLst>
                <a:ext uri="{FF2B5EF4-FFF2-40B4-BE49-F238E27FC236}">
                  <a16:creationId xmlns:a16="http://schemas.microsoft.com/office/drawing/2014/main" id="{97E8A246-3495-AC42-76BE-B77E18C42F72}"/>
                </a:ext>
              </a:extLst>
            </p:cNvPr>
            <p:cNvSpPr/>
            <p:nvPr/>
          </p:nvSpPr>
          <p:spPr>
            <a:xfrm>
              <a:off x="8177210" y="3027012"/>
              <a:ext cx="568996" cy="568996"/>
            </a:xfrm>
            <a:custGeom>
              <a:avLst/>
              <a:gdLst>
                <a:gd name="connsiteX0" fmla="*/ 0 w 568996"/>
                <a:gd name="connsiteY0" fmla="*/ 0 h 568996"/>
                <a:gd name="connsiteX1" fmla="*/ 568996 w 568996"/>
                <a:gd name="connsiteY1" fmla="*/ 0 h 568996"/>
                <a:gd name="connsiteX2" fmla="*/ 568996 w 568996"/>
                <a:gd name="connsiteY2" fmla="*/ 568996 h 568996"/>
                <a:gd name="connsiteX3" fmla="*/ 0 w 568996"/>
                <a:gd name="connsiteY3" fmla="*/ 568996 h 568996"/>
              </a:gdLst>
              <a:ahLst/>
              <a:cxnLst>
                <a:cxn ang="0">
                  <a:pos x="connsiteX0" y="connsiteY0"/>
                </a:cxn>
                <a:cxn ang="0">
                  <a:pos x="connsiteX1" y="connsiteY1"/>
                </a:cxn>
                <a:cxn ang="0">
                  <a:pos x="connsiteX2" y="connsiteY2"/>
                </a:cxn>
                <a:cxn ang="0">
                  <a:pos x="connsiteX3" y="connsiteY3"/>
                </a:cxn>
              </a:cxnLst>
              <a:rect l="l" t="t" r="r" b="b"/>
              <a:pathLst>
                <a:path w="568996" h="568996">
                  <a:moveTo>
                    <a:pt x="0" y="0"/>
                  </a:moveTo>
                  <a:lnTo>
                    <a:pt x="568996" y="0"/>
                  </a:lnTo>
                  <a:lnTo>
                    <a:pt x="568996" y="568996"/>
                  </a:lnTo>
                  <a:lnTo>
                    <a:pt x="0" y="568996"/>
                  </a:lnTo>
                  <a:close/>
                </a:path>
              </a:pathLst>
            </a:custGeom>
            <a:solidFill>
              <a:srgbClr val="E30613"/>
            </a:solidFill>
            <a:ln w="16610" cap="flat">
              <a:noFill/>
              <a:prstDash val="solid"/>
              <a:miter/>
            </a:ln>
          </p:spPr>
          <p:txBody>
            <a:bodyPr rtlCol="0" anchor="ctr"/>
            <a:lstStyle/>
            <a:p>
              <a:endParaRPr lang="es-CO"/>
            </a:p>
          </p:txBody>
        </p:sp>
        <p:grpSp>
          <p:nvGrpSpPr>
            <p:cNvPr id="146" name="Gráfico 3">
              <a:extLst>
                <a:ext uri="{FF2B5EF4-FFF2-40B4-BE49-F238E27FC236}">
                  <a16:creationId xmlns:a16="http://schemas.microsoft.com/office/drawing/2014/main" id="{54FC73C4-CA20-22C2-C440-DA2CA6D6531E}"/>
                </a:ext>
              </a:extLst>
            </p:cNvPr>
            <p:cNvGrpSpPr/>
            <p:nvPr/>
          </p:nvGrpSpPr>
          <p:grpSpPr>
            <a:xfrm>
              <a:off x="8161261" y="3010897"/>
              <a:ext cx="1922292" cy="610694"/>
              <a:chOff x="8161261" y="3010897"/>
              <a:chExt cx="1922292" cy="610694"/>
            </a:xfrm>
          </p:grpSpPr>
          <p:grpSp>
            <p:nvGrpSpPr>
              <p:cNvPr id="147" name="Gráfico 3">
                <a:extLst>
                  <a:ext uri="{FF2B5EF4-FFF2-40B4-BE49-F238E27FC236}">
                    <a16:creationId xmlns:a16="http://schemas.microsoft.com/office/drawing/2014/main" id="{82DFDFBE-5AE9-B0ED-AC69-E0BA39C44C2D}"/>
                  </a:ext>
                </a:extLst>
              </p:cNvPr>
              <p:cNvGrpSpPr/>
              <p:nvPr/>
            </p:nvGrpSpPr>
            <p:grpSpPr>
              <a:xfrm>
                <a:off x="8817476" y="3512943"/>
                <a:ext cx="1233184" cy="108649"/>
                <a:chOff x="8817476" y="3512943"/>
                <a:chExt cx="1233184" cy="108649"/>
              </a:xfrm>
              <a:solidFill>
                <a:srgbClr val="000000"/>
              </a:solidFill>
            </p:grpSpPr>
            <p:sp>
              <p:nvSpPr>
                <p:cNvPr id="148" name="Forma libre: forma 147">
                  <a:extLst>
                    <a:ext uri="{FF2B5EF4-FFF2-40B4-BE49-F238E27FC236}">
                      <a16:creationId xmlns:a16="http://schemas.microsoft.com/office/drawing/2014/main" id="{4876F3B5-528E-7BED-92A0-BE6BCAF3F890}"/>
                    </a:ext>
                  </a:extLst>
                </p:cNvPr>
                <p:cNvSpPr/>
                <p:nvPr/>
              </p:nvSpPr>
              <p:spPr>
                <a:xfrm>
                  <a:off x="8817476" y="3514937"/>
                  <a:ext cx="71435" cy="97186"/>
                </a:xfrm>
                <a:custGeom>
                  <a:avLst/>
                  <a:gdLst>
                    <a:gd name="connsiteX0" fmla="*/ 0 w 71435"/>
                    <a:gd name="connsiteY0" fmla="*/ 97020 h 97186"/>
                    <a:gd name="connsiteX1" fmla="*/ 0 w 71435"/>
                    <a:gd name="connsiteY1" fmla="*/ 0 h 97186"/>
                    <a:gd name="connsiteX2" fmla="*/ 33891 w 71435"/>
                    <a:gd name="connsiteY2" fmla="*/ 0 h 97186"/>
                    <a:gd name="connsiteX3" fmla="*/ 52497 w 71435"/>
                    <a:gd name="connsiteY3" fmla="*/ 2658 h 97186"/>
                    <a:gd name="connsiteX4" fmla="*/ 61634 w 71435"/>
                    <a:gd name="connsiteY4" fmla="*/ 11795 h 97186"/>
                    <a:gd name="connsiteX5" fmla="*/ 65123 w 71435"/>
                    <a:gd name="connsiteY5" fmla="*/ 27245 h 97186"/>
                    <a:gd name="connsiteX6" fmla="*/ 59641 w 71435"/>
                    <a:gd name="connsiteY6" fmla="*/ 45520 h 97186"/>
                    <a:gd name="connsiteX7" fmla="*/ 44191 w 71435"/>
                    <a:gd name="connsiteY7" fmla="*/ 54325 h 97186"/>
                    <a:gd name="connsiteX8" fmla="*/ 52664 w 71435"/>
                    <a:gd name="connsiteY8" fmla="*/ 62465 h 97186"/>
                    <a:gd name="connsiteX9" fmla="*/ 61800 w 71435"/>
                    <a:gd name="connsiteY9" fmla="*/ 78247 h 97186"/>
                    <a:gd name="connsiteX10" fmla="*/ 71436 w 71435"/>
                    <a:gd name="connsiteY10" fmla="*/ 97186 h 97186"/>
                    <a:gd name="connsiteX11" fmla="*/ 52331 w 71435"/>
                    <a:gd name="connsiteY11" fmla="*/ 97186 h 97186"/>
                    <a:gd name="connsiteX12" fmla="*/ 40702 w 71435"/>
                    <a:gd name="connsiteY12" fmla="*/ 76088 h 97186"/>
                    <a:gd name="connsiteX13" fmla="*/ 32229 w 71435"/>
                    <a:gd name="connsiteY13" fmla="*/ 61800 h 97186"/>
                    <a:gd name="connsiteX14" fmla="*/ 27411 w 71435"/>
                    <a:gd name="connsiteY14" fmla="*/ 57813 h 97186"/>
                    <a:gd name="connsiteX15" fmla="*/ 19271 w 71435"/>
                    <a:gd name="connsiteY15" fmla="*/ 56650 h 97186"/>
                    <a:gd name="connsiteX16" fmla="*/ 15948 w 71435"/>
                    <a:gd name="connsiteY16" fmla="*/ 56650 h 97186"/>
                    <a:gd name="connsiteX17" fmla="*/ 15948 w 71435"/>
                    <a:gd name="connsiteY17" fmla="*/ 97186 h 97186"/>
                    <a:gd name="connsiteX18" fmla="*/ 0 w 71435"/>
                    <a:gd name="connsiteY18" fmla="*/ 97186 h 97186"/>
                    <a:gd name="connsiteX19" fmla="*/ 15948 w 71435"/>
                    <a:gd name="connsiteY19" fmla="*/ 41034 h 97186"/>
                    <a:gd name="connsiteX20" fmla="*/ 27910 w 71435"/>
                    <a:gd name="connsiteY20" fmla="*/ 41034 h 97186"/>
                    <a:gd name="connsiteX21" fmla="*/ 41865 w 71435"/>
                    <a:gd name="connsiteY21" fmla="*/ 40037 h 97186"/>
                    <a:gd name="connsiteX22" fmla="*/ 46683 w 71435"/>
                    <a:gd name="connsiteY22" fmla="*/ 36216 h 97186"/>
                    <a:gd name="connsiteX23" fmla="*/ 48510 w 71435"/>
                    <a:gd name="connsiteY23" fmla="*/ 28408 h 97186"/>
                    <a:gd name="connsiteX24" fmla="*/ 46683 w 71435"/>
                    <a:gd name="connsiteY24" fmla="*/ 20932 h 97186"/>
                    <a:gd name="connsiteX25" fmla="*/ 41699 w 71435"/>
                    <a:gd name="connsiteY25" fmla="*/ 17111 h 97186"/>
                    <a:gd name="connsiteX26" fmla="*/ 28574 w 71435"/>
                    <a:gd name="connsiteY26" fmla="*/ 16447 h 97186"/>
                    <a:gd name="connsiteX27" fmla="*/ 15948 w 71435"/>
                    <a:gd name="connsiteY27" fmla="*/ 16447 h 97186"/>
                    <a:gd name="connsiteX28" fmla="*/ 15948 w 71435"/>
                    <a:gd name="connsiteY28" fmla="*/ 41034 h 9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435" h="97186">
                      <a:moveTo>
                        <a:pt x="0" y="97020"/>
                      </a:moveTo>
                      <a:lnTo>
                        <a:pt x="0" y="0"/>
                      </a:lnTo>
                      <a:lnTo>
                        <a:pt x="33891" y="0"/>
                      </a:lnTo>
                      <a:cubicBezTo>
                        <a:pt x="42529" y="0"/>
                        <a:pt x="48676" y="831"/>
                        <a:pt x="52497" y="2658"/>
                      </a:cubicBezTo>
                      <a:cubicBezTo>
                        <a:pt x="56152" y="4319"/>
                        <a:pt x="59309" y="7476"/>
                        <a:pt x="61634" y="11795"/>
                      </a:cubicBezTo>
                      <a:cubicBezTo>
                        <a:pt x="63960" y="16115"/>
                        <a:pt x="65123" y="21265"/>
                        <a:pt x="65123" y="27245"/>
                      </a:cubicBezTo>
                      <a:cubicBezTo>
                        <a:pt x="65123" y="34887"/>
                        <a:pt x="63296" y="41034"/>
                        <a:pt x="59641" y="45520"/>
                      </a:cubicBezTo>
                      <a:cubicBezTo>
                        <a:pt x="55986" y="50171"/>
                        <a:pt x="50836" y="53162"/>
                        <a:pt x="44191" y="54325"/>
                      </a:cubicBezTo>
                      <a:cubicBezTo>
                        <a:pt x="47679" y="56817"/>
                        <a:pt x="50504" y="59475"/>
                        <a:pt x="52664" y="62465"/>
                      </a:cubicBezTo>
                      <a:cubicBezTo>
                        <a:pt x="54823" y="65455"/>
                        <a:pt x="57979" y="70605"/>
                        <a:pt x="61800" y="78247"/>
                      </a:cubicBezTo>
                      <a:lnTo>
                        <a:pt x="71436" y="97186"/>
                      </a:lnTo>
                      <a:lnTo>
                        <a:pt x="52331" y="97186"/>
                      </a:lnTo>
                      <a:lnTo>
                        <a:pt x="40702" y="76088"/>
                      </a:lnTo>
                      <a:cubicBezTo>
                        <a:pt x="36549" y="68446"/>
                        <a:pt x="33724" y="63628"/>
                        <a:pt x="32229" y="61800"/>
                      </a:cubicBezTo>
                      <a:cubicBezTo>
                        <a:pt x="30734" y="59807"/>
                        <a:pt x="29073" y="58478"/>
                        <a:pt x="27411" y="57813"/>
                      </a:cubicBezTo>
                      <a:cubicBezTo>
                        <a:pt x="25750" y="57149"/>
                        <a:pt x="23092" y="56650"/>
                        <a:pt x="19271" y="56650"/>
                      </a:cubicBezTo>
                      <a:lnTo>
                        <a:pt x="15948" y="56650"/>
                      </a:lnTo>
                      <a:lnTo>
                        <a:pt x="15948" y="97186"/>
                      </a:lnTo>
                      <a:lnTo>
                        <a:pt x="0" y="97186"/>
                      </a:lnTo>
                      <a:close/>
                      <a:moveTo>
                        <a:pt x="15948" y="41034"/>
                      </a:moveTo>
                      <a:lnTo>
                        <a:pt x="27910" y="41034"/>
                      </a:lnTo>
                      <a:cubicBezTo>
                        <a:pt x="35220" y="41034"/>
                        <a:pt x="39871" y="40702"/>
                        <a:pt x="41865" y="40037"/>
                      </a:cubicBezTo>
                      <a:cubicBezTo>
                        <a:pt x="43858" y="39373"/>
                        <a:pt x="45520" y="38044"/>
                        <a:pt x="46683" y="36216"/>
                      </a:cubicBezTo>
                      <a:cubicBezTo>
                        <a:pt x="47846" y="34389"/>
                        <a:pt x="48510" y="31731"/>
                        <a:pt x="48510" y="28408"/>
                      </a:cubicBezTo>
                      <a:cubicBezTo>
                        <a:pt x="48510" y="25252"/>
                        <a:pt x="47846" y="22760"/>
                        <a:pt x="46683" y="20932"/>
                      </a:cubicBezTo>
                      <a:cubicBezTo>
                        <a:pt x="45520" y="19105"/>
                        <a:pt x="43858" y="17776"/>
                        <a:pt x="41699" y="17111"/>
                      </a:cubicBezTo>
                      <a:cubicBezTo>
                        <a:pt x="40204" y="16613"/>
                        <a:pt x="35884" y="16447"/>
                        <a:pt x="28574" y="16447"/>
                      </a:cubicBezTo>
                      <a:lnTo>
                        <a:pt x="15948" y="16447"/>
                      </a:lnTo>
                      <a:lnTo>
                        <a:pt x="15948" y="41034"/>
                      </a:lnTo>
                      <a:close/>
                    </a:path>
                  </a:pathLst>
                </a:custGeom>
                <a:solidFill>
                  <a:srgbClr val="000000"/>
                </a:solidFill>
                <a:ln w="16610" cap="flat">
                  <a:noFill/>
                  <a:prstDash val="solid"/>
                  <a:miter/>
                </a:ln>
              </p:spPr>
              <p:txBody>
                <a:bodyPr rtlCol="0" anchor="ctr"/>
                <a:lstStyle/>
                <a:p>
                  <a:endParaRPr lang="es-CO"/>
                </a:p>
              </p:txBody>
            </p:sp>
            <p:sp>
              <p:nvSpPr>
                <p:cNvPr id="149" name="Forma libre: forma 148">
                  <a:extLst>
                    <a:ext uri="{FF2B5EF4-FFF2-40B4-BE49-F238E27FC236}">
                      <a16:creationId xmlns:a16="http://schemas.microsoft.com/office/drawing/2014/main" id="{1DF9EA3A-E993-765E-4386-94F72B43A4AB}"/>
                    </a:ext>
                  </a:extLst>
                </p:cNvPr>
                <p:cNvSpPr/>
                <p:nvPr/>
              </p:nvSpPr>
              <p:spPr>
                <a:xfrm>
                  <a:off x="8897716" y="3514937"/>
                  <a:ext cx="60637" cy="97020"/>
                </a:xfrm>
                <a:custGeom>
                  <a:avLst/>
                  <a:gdLst>
                    <a:gd name="connsiteX0" fmla="*/ 0 w 60637"/>
                    <a:gd name="connsiteY0" fmla="*/ 97020 h 97020"/>
                    <a:gd name="connsiteX1" fmla="*/ 0 w 60637"/>
                    <a:gd name="connsiteY1" fmla="*/ 0 h 97020"/>
                    <a:gd name="connsiteX2" fmla="*/ 59142 w 60637"/>
                    <a:gd name="connsiteY2" fmla="*/ 0 h 97020"/>
                    <a:gd name="connsiteX3" fmla="*/ 59142 w 60637"/>
                    <a:gd name="connsiteY3" fmla="*/ 16447 h 97020"/>
                    <a:gd name="connsiteX4" fmla="*/ 16115 w 60637"/>
                    <a:gd name="connsiteY4" fmla="*/ 16447 h 97020"/>
                    <a:gd name="connsiteX5" fmla="*/ 16115 w 60637"/>
                    <a:gd name="connsiteY5" fmla="*/ 37878 h 97020"/>
                    <a:gd name="connsiteX6" fmla="*/ 56152 w 60637"/>
                    <a:gd name="connsiteY6" fmla="*/ 37878 h 97020"/>
                    <a:gd name="connsiteX7" fmla="*/ 56152 w 60637"/>
                    <a:gd name="connsiteY7" fmla="*/ 54158 h 97020"/>
                    <a:gd name="connsiteX8" fmla="*/ 16115 w 60637"/>
                    <a:gd name="connsiteY8" fmla="*/ 54158 h 97020"/>
                    <a:gd name="connsiteX9" fmla="*/ 16115 w 60637"/>
                    <a:gd name="connsiteY9" fmla="*/ 80573 h 97020"/>
                    <a:gd name="connsiteX10" fmla="*/ 60638 w 60637"/>
                    <a:gd name="connsiteY10" fmla="*/ 80573 h 97020"/>
                    <a:gd name="connsiteX11" fmla="*/ 60638 w 60637"/>
                    <a:gd name="connsiteY11" fmla="*/ 97020 h 97020"/>
                    <a:gd name="connsiteX12" fmla="*/ 0 w 60637"/>
                    <a:gd name="connsiteY12" fmla="*/ 97020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37" h="97020">
                      <a:moveTo>
                        <a:pt x="0" y="97020"/>
                      </a:moveTo>
                      <a:lnTo>
                        <a:pt x="0" y="0"/>
                      </a:lnTo>
                      <a:lnTo>
                        <a:pt x="59142" y="0"/>
                      </a:lnTo>
                      <a:lnTo>
                        <a:pt x="59142" y="16447"/>
                      </a:lnTo>
                      <a:lnTo>
                        <a:pt x="16115" y="16447"/>
                      </a:lnTo>
                      <a:lnTo>
                        <a:pt x="16115" y="37878"/>
                      </a:lnTo>
                      <a:lnTo>
                        <a:pt x="56152" y="37878"/>
                      </a:lnTo>
                      <a:lnTo>
                        <a:pt x="56152" y="54158"/>
                      </a:lnTo>
                      <a:lnTo>
                        <a:pt x="16115" y="54158"/>
                      </a:lnTo>
                      <a:lnTo>
                        <a:pt x="16115" y="80573"/>
                      </a:lnTo>
                      <a:lnTo>
                        <a:pt x="60638" y="80573"/>
                      </a:lnTo>
                      <a:lnTo>
                        <a:pt x="60638" y="97020"/>
                      </a:lnTo>
                      <a:lnTo>
                        <a:pt x="0" y="97020"/>
                      </a:lnTo>
                      <a:close/>
                    </a:path>
                  </a:pathLst>
                </a:custGeom>
                <a:solidFill>
                  <a:srgbClr val="000000"/>
                </a:solidFill>
                <a:ln w="16610" cap="flat">
                  <a:noFill/>
                  <a:prstDash val="solid"/>
                  <a:miter/>
                </a:ln>
              </p:spPr>
              <p:txBody>
                <a:bodyPr rtlCol="0" anchor="ctr"/>
                <a:lstStyle/>
                <a:p>
                  <a:endParaRPr lang="es-CO"/>
                </a:p>
              </p:txBody>
            </p:sp>
            <p:sp>
              <p:nvSpPr>
                <p:cNvPr id="150" name="Forma libre: forma 149">
                  <a:extLst>
                    <a:ext uri="{FF2B5EF4-FFF2-40B4-BE49-F238E27FC236}">
                      <a16:creationId xmlns:a16="http://schemas.microsoft.com/office/drawing/2014/main" id="{234BC3AA-3F11-F716-51FD-7E1B28751A28}"/>
                    </a:ext>
                  </a:extLst>
                </p:cNvPr>
                <p:cNvSpPr/>
                <p:nvPr/>
              </p:nvSpPr>
              <p:spPr>
                <a:xfrm>
                  <a:off x="8968986" y="3513441"/>
                  <a:ext cx="74426" cy="100342"/>
                </a:xfrm>
                <a:custGeom>
                  <a:avLst/>
                  <a:gdLst>
                    <a:gd name="connsiteX0" fmla="*/ 39871 w 74426"/>
                    <a:gd name="connsiteY0" fmla="*/ 62963 h 100342"/>
                    <a:gd name="connsiteX1" fmla="*/ 39871 w 74426"/>
                    <a:gd name="connsiteY1" fmla="*/ 46517 h 100342"/>
                    <a:gd name="connsiteX2" fmla="*/ 74427 w 74426"/>
                    <a:gd name="connsiteY2" fmla="*/ 46517 h 100342"/>
                    <a:gd name="connsiteX3" fmla="*/ 74427 w 74426"/>
                    <a:gd name="connsiteY3" fmla="*/ 85225 h 100342"/>
                    <a:gd name="connsiteX4" fmla="*/ 59641 w 74426"/>
                    <a:gd name="connsiteY4" fmla="*/ 95857 h 100342"/>
                    <a:gd name="connsiteX5" fmla="*/ 40370 w 74426"/>
                    <a:gd name="connsiteY5" fmla="*/ 100343 h 100342"/>
                    <a:gd name="connsiteX6" fmla="*/ 19603 w 74426"/>
                    <a:gd name="connsiteY6" fmla="*/ 94528 h 100342"/>
                    <a:gd name="connsiteX7" fmla="*/ 5316 w 74426"/>
                    <a:gd name="connsiteY7" fmla="*/ 77251 h 100342"/>
                    <a:gd name="connsiteX8" fmla="*/ 0 w 74426"/>
                    <a:gd name="connsiteY8" fmla="*/ 50005 h 100342"/>
                    <a:gd name="connsiteX9" fmla="*/ 5316 w 74426"/>
                    <a:gd name="connsiteY9" fmla="*/ 22594 h 100342"/>
                    <a:gd name="connsiteX10" fmla="*/ 19105 w 74426"/>
                    <a:gd name="connsiteY10" fmla="*/ 5648 h 100342"/>
                    <a:gd name="connsiteX11" fmla="*/ 39539 w 74426"/>
                    <a:gd name="connsiteY11" fmla="*/ 0 h 100342"/>
                    <a:gd name="connsiteX12" fmla="*/ 62299 w 74426"/>
                    <a:gd name="connsiteY12" fmla="*/ 7310 h 100342"/>
                    <a:gd name="connsiteX13" fmla="*/ 73263 w 74426"/>
                    <a:gd name="connsiteY13" fmla="*/ 28574 h 100342"/>
                    <a:gd name="connsiteX14" fmla="*/ 57315 w 74426"/>
                    <a:gd name="connsiteY14" fmla="*/ 32229 h 100342"/>
                    <a:gd name="connsiteX15" fmla="*/ 50836 w 74426"/>
                    <a:gd name="connsiteY15" fmla="*/ 20766 h 100342"/>
                    <a:gd name="connsiteX16" fmla="*/ 39373 w 74426"/>
                    <a:gd name="connsiteY16" fmla="*/ 16779 h 100342"/>
                    <a:gd name="connsiteX17" fmla="*/ 22760 w 74426"/>
                    <a:gd name="connsiteY17" fmla="*/ 24753 h 100342"/>
                    <a:gd name="connsiteX18" fmla="*/ 16447 w 74426"/>
                    <a:gd name="connsiteY18" fmla="*/ 49008 h 100342"/>
                    <a:gd name="connsiteX19" fmla="*/ 23258 w 74426"/>
                    <a:gd name="connsiteY19" fmla="*/ 75755 h 100342"/>
                    <a:gd name="connsiteX20" fmla="*/ 39207 w 74426"/>
                    <a:gd name="connsiteY20" fmla="*/ 83564 h 100342"/>
                    <a:gd name="connsiteX21" fmla="*/ 49009 w 74426"/>
                    <a:gd name="connsiteY21" fmla="*/ 81404 h 100342"/>
                    <a:gd name="connsiteX22" fmla="*/ 57979 w 74426"/>
                    <a:gd name="connsiteY22" fmla="*/ 75423 h 100342"/>
                    <a:gd name="connsiteX23" fmla="*/ 57979 w 74426"/>
                    <a:gd name="connsiteY23" fmla="*/ 63130 h 100342"/>
                    <a:gd name="connsiteX24" fmla="*/ 39871 w 74426"/>
                    <a:gd name="connsiteY24" fmla="*/ 63130 h 10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426" h="100342">
                      <a:moveTo>
                        <a:pt x="39871" y="62963"/>
                      </a:moveTo>
                      <a:lnTo>
                        <a:pt x="39871" y="46517"/>
                      </a:lnTo>
                      <a:lnTo>
                        <a:pt x="74427" y="46517"/>
                      </a:lnTo>
                      <a:lnTo>
                        <a:pt x="74427" y="85225"/>
                      </a:lnTo>
                      <a:cubicBezTo>
                        <a:pt x="70937" y="89378"/>
                        <a:pt x="65954" y="92867"/>
                        <a:pt x="59641" y="95857"/>
                      </a:cubicBezTo>
                      <a:cubicBezTo>
                        <a:pt x="53162" y="98848"/>
                        <a:pt x="46849" y="100343"/>
                        <a:pt x="40370" y="100343"/>
                      </a:cubicBezTo>
                      <a:cubicBezTo>
                        <a:pt x="32561" y="100343"/>
                        <a:pt x="25584" y="98349"/>
                        <a:pt x="19603" y="94528"/>
                      </a:cubicBezTo>
                      <a:cubicBezTo>
                        <a:pt x="13623" y="90707"/>
                        <a:pt x="8805" y="84893"/>
                        <a:pt x="5316" y="77251"/>
                      </a:cubicBezTo>
                      <a:cubicBezTo>
                        <a:pt x="1828" y="69609"/>
                        <a:pt x="0" y="60471"/>
                        <a:pt x="0" y="50005"/>
                      </a:cubicBezTo>
                      <a:cubicBezTo>
                        <a:pt x="0" y="39373"/>
                        <a:pt x="1828" y="30236"/>
                        <a:pt x="5316" y="22594"/>
                      </a:cubicBezTo>
                      <a:cubicBezTo>
                        <a:pt x="8805" y="14952"/>
                        <a:pt x="13457" y="9303"/>
                        <a:pt x="19105" y="5648"/>
                      </a:cubicBezTo>
                      <a:cubicBezTo>
                        <a:pt x="24753" y="1827"/>
                        <a:pt x="31565" y="0"/>
                        <a:pt x="39539" y="0"/>
                      </a:cubicBezTo>
                      <a:cubicBezTo>
                        <a:pt x="49009" y="0"/>
                        <a:pt x="56650" y="2492"/>
                        <a:pt x="62299" y="7310"/>
                      </a:cubicBezTo>
                      <a:cubicBezTo>
                        <a:pt x="67947" y="12128"/>
                        <a:pt x="71768" y="19271"/>
                        <a:pt x="73263" y="28574"/>
                      </a:cubicBezTo>
                      <a:lnTo>
                        <a:pt x="57315" y="32229"/>
                      </a:lnTo>
                      <a:cubicBezTo>
                        <a:pt x="56152" y="27245"/>
                        <a:pt x="53992" y="23424"/>
                        <a:pt x="50836" y="20766"/>
                      </a:cubicBezTo>
                      <a:cubicBezTo>
                        <a:pt x="47679" y="18108"/>
                        <a:pt x="43859" y="16779"/>
                        <a:pt x="39373" y="16779"/>
                      </a:cubicBezTo>
                      <a:cubicBezTo>
                        <a:pt x="32561" y="16779"/>
                        <a:pt x="26913" y="19437"/>
                        <a:pt x="22760" y="24753"/>
                      </a:cubicBezTo>
                      <a:cubicBezTo>
                        <a:pt x="18607" y="30070"/>
                        <a:pt x="16447" y="38210"/>
                        <a:pt x="16447" y="49008"/>
                      </a:cubicBezTo>
                      <a:cubicBezTo>
                        <a:pt x="16447" y="60638"/>
                        <a:pt x="18773" y="69609"/>
                        <a:pt x="23258" y="75755"/>
                      </a:cubicBezTo>
                      <a:cubicBezTo>
                        <a:pt x="27246" y="81072"/>
                        <a:pt x="32561" y="83564"/>
                        <a:pt x="39207" y="83564"/>
                      </a:cubicBezTo>
                      <a:cubicBezTo>
                        <a:pt x="42364" y="83564"/>
                        <a:pt x="45520" y="82899"/>
                        <a:pt x="49009" y="81404"/>
                      </a:cubicBezTo>
                      <a:cubicBezTo>
                        <a:pt x="52497" y="79909"/>
                        <a:pt x="55322" y="77915"/>
                        <a:pt x="57979" y="75423"/>
                      </a:cubicBezTo>
                      <a:lnTo>
                        <a:pt x="57979" y="63130"/>
                      </a:lnTo>
                      <a:lnTo>
                        <a:pt x="39871" y="63130"/>
                      </a:lnTo>
                      <a:close/>
                    </a:path>
                  </a:pathLst>
                </a:custGeom>
                <a:solidFill>
                  <a:srgbClr val="000000"/>
                </a:solidFill>
                <a:ln w="16610" cap="flat">
                  <a:noFill/>
                  <a:prstDash val="solid"/>
                  <a:miter/>
                </a:ln>
              </p:spPr>
              <p:txBody>
                <a:bodyPr rtlCol="0" anchor="ctr"/>
                <a:lstStyle/>
                <a:p>
                  <a:endParaRPr lang="es-CO"/>
                </a:p>
              </p:txBody>
            </p:sp>
            <p:sp>
              <p:nvSpPr>
                <p:cNvPr id="151" name="Forma libre: forma 150">
                  <a:extLst>
                    <a:ext uri="{FF2B5EF4-FFF2-40B4-BE49-F238E27FC236}">
                      <a16:creationId xmlns:a16="http://schemas.microsoft.com/office/drawing/2014/main" id="{80F43D95-9F71-3407-4FFB-D80986FF5E47}"/>
                    </a:ext>
                  </a:extLst>
                </p:cNvPr>
                <p:cNvSpPr/>
                <p:nvPr/>
              </p:nvSpPr>
              <p:spPr>
                <a:xfrm>
                  <a:off x="9057866" y="3514937"/>
                  <a:ext cx="15948" cy="97020"/>
                </a:xfrm>
                <a:custGeom>
                  <a:avLst/>
                  <a:gdLst>
                    <a:gd name="connsiteX0" fmla="*/ 0 w 15948"/>
                    <a:gd name="connsiteY0" fmla="*/ 97020 h 97020"/>
                    <a:gd name="connsiteX1" fmla="*/ 0 w 15948"/>
                    <a:gd name="connsiteY1" fmla="*/ 0 h 97020"/>
                    <a:gd name="connsiteX2" fmla="*/ 15948 w 15948"/>
                    <a:gd name="connsiteY2" fmla="*/ 0 h 97020"/>
                    <a:gd name="connsiteX3" fmla="*/ 15948 w 15948"/>
                    <a:gd name="connsiteY3" fmla="*/ 97020 h 97020"/>
                    <a:gd name="connsiteX4" fmla="*/ 0 w 15948"/>
                    <a:gd name="connsiteY4" fmla="*/ 97020 h 9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 h="97020">
                      <a:moveTo>
                        <a:pt x="0" y="97020"/>
                      </a:moveTo>
                      <a:lnTo>
                        <a:pt x="0" y="0"/>
                      </a:lnTo>
                      <a:lnTo>
                        <a:pt x="15948" y="0"/>
                      </a:lnTo>
                      <a:lnTo>
                        <a:pt x="15948" y="97020"/>
                      </a:lnTo>
                      <a:lnTo>
                        <a:pt x="0" y="97020"/>
                      </a:lnTo>
                      <a:close/>
                    </a:path>
                  </a:pathLst>
                </a:custGeom>
                <a:solidFill>
                  <a:srgbClr val="000000"/>
                </a:solidFill>
                <a:ln w="16610" cap="flat">
                  <a:noFill/>
                  <a:prstDash val="solid"/>
                  <a:miter/>
                </a:ln>
              </p:spPr>
              <p:txBody>
                <a:bodyPr rtlCol="0" anchor="ctr"/>
                <a:lstStyle/>
                <a:p>
                  <a:endParaRPr lang="es-CO"/>
                </a:p>
              </p:txBody>
            </p:sp>
            <p:sp>
              <p:nvSpPr>
                <p:cNvPr id="152" name="Forma libre: forma 151">
                  <a:extLst>
                    <a:ext uri="{FF2B5EF4-FFF2-40B4-BE49-F238E27FC236}">
                      <a16:creationId xmlns:a16="http://schemas.microsoft.com/office/drawing/2014/main" id="{3C8AEB8B-CBFC-A9BD-4DD6-4D9BB2F87504}"/>
                    </a:ext>
                  </a:extLst>
                </p:cNvPr>
                <p:cNvSpPr/>
                <p:nvPr/>
              </p:nvSpPr>
              <p:spPr>
                <a:xfrm>
                  <a:off x="9085942" y="3513275"/>
                  <a:ext cx="77416" cy="100508"/>
                </a:xfrm>
                <a:custGeom>
                  <a:avLst/>
                  <a:gdLst>
                    <a:gd name="connsiteX0" fmla="*/ 0 w 77416"/>
                    <a:gd name="connsiteY0" fmla="*/ 50836 h 100508"/>
                    <a:gd name="connsiteX1" fmla="*/ 5150 w 77416"/>
                    <a:gd name="connsiteY1" fmla="*/ 22261 h 100508"/>
                    <a:gd name="connsiteX2" fmla="*/ 18607 w 77416"/>
                    <a:gd name="connsiteY2" fmla="*/ 5482 h 100508"/>
                    <a:gd name="connsiteX3" fmla="*/ 38708 w 77416"/>
                    <a:gd name="connsiteY3" fmla="*/ 0 h 100508"/>
                    <a:gd name="connsiteX4" fmla="*/ 66618 w 77416"/>
                    <a:gd name="connsiteY4" fmla="*/ 13124 h 100508"/>
                    <a:gd name="connsiteX5" fmla="*/ 77417 w 77416"/>
                    <a:gd name="connsiteY5" fmla="*/ 50337 h 100508"/>
                    <a:gd name="connsiteX6" fmla="*/ 65954 w 77416"/>
                    <a:gd name="connsiteY6" fmla="*/ 88381 h 100508"/>
                    <a:gd name="connsiteX7" fmla="*/ 38874 w 77416"/>
                    <a:gd name="connsiteY7" fmla="*/ 100509 h 100508"/>
                    <a:gd name="connsiteX8" fmla="*/ 11629 w 77416"/>
                    <a:gd name="connsiteY8" fmla="*/ 88547 h 100508"/>
                    <a:gd name="connsiteX9" fmla="*/ 0 w 77416"/>
                    <a:gd name="connsiteY9" fmla="*/ 50836 h 100508"/>
                    <a:gd name="connsiteX10" fmla="*/ 16613 w 77416"/>
                    <a:gd name="connsiteY10" fmla="*/ 50171 h 100508"/>
                    <a:gd name="connsiteX11" fmla="*/ 22926 w 77416"/>
                    <a:gd name="connsiteY11" fmla="*/ 75257 h 100508"/>
                    <a:gd name="connsiteX12" fmla="*/ 38708 w 77416"/>
                    <a:gd name="connsiteY12" fmla="*/ 83563 h 100508"/>
                    <a:gd name="connsiteX13" fmla="*/ 54491 w 77416"/>
                    <a:gd name="connsiteY13" fmla="*/ 75257 h 100508"/>
                    <a:gd name="connsiteX14" fmla="*/ 60804 w 77416"/>
                    <a:gd name="connsiteY14" fmla="*/ 49673 h 100508"/>
                    <a:gd name="connsiteX15" fmla="*/ 54657 w 77416"/>
                    <a:gd name="connsiteY15" fmla="*/ 24753 h 100508"/>
                    <a:gd name="connsiteX16" fmla="*/ 38708 w 77416"/>
                    <a:gd name="connsiteY16" fmla="*/ 16613 h 100508"/>
                    <a:gd name="connsiteX17" fmla="*/ 22760 w 77416"/>
                    <a:gd name="connsiteY17" fmla="*/ 24753 h 100508"/>
                    <a:gd name="connsiteX18" fmla="*/ 16613 w 77416"/>
                    <a:gd name="connsiteY18" fmla="*/ 50171 h 1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16" h="100508">
                      <a:moveTo>
                        <a:pt x="0" y="50836"/>
                      </a:moveTo>
                      <a:cubicBezTo>
                        <a:pt x="0" y="39207"/>
                        <a:pt x="1661" y="29737"/>
                        <a:pt x="5150" y="22261"/>
                      </a:cubicBezTo>
                      <a:cubicBezTo>
                        <a:pt x="8639" y="14786"/>
                        <a:pt x="13124" y="9137"/>
                        <a:pt x="18607" y="5482"/>
                      </a:cubicBezTo>
                      <a:cubicBezTo>
                        <a:pt x="24089" y="1827"/>
                        <a:pt x="30734" y="0"/>
                        <a:pt x="38708" y="0"/>
                      </a:cubicBezTo>
                      <a:cubicBezTo>
                        <a:pt x="50171" y="0"/>
                        <a:pt x="59309" y="4319"/>
                        <a:pt x="66618" y="13124"/>
                      </a:cubicBezTo>
                      <a:cubicBezTo>
                        <a:pt x="73762" y="21763"/>
                        <a:pt x="77417" y="34223"/>
                        <a:pt x="77417" y="50337"/>
                      </a:cubicBezTo>
                      <a:cubicBezTo>
                        <a:pt x="77417" y="66618"/>
                        <a:pt x="73596" y="79244"/>
                        <a:pt x="65954" y="88381"/>
                      </a:cubicBezTo>
                      <a:cubicBezTo>
                        <a:pt x="59309" y="96522"/>
                        <a:pt x="50171" y="100509"/>
                        <a:pt x="38874" y="100509"/>
                      </a:cubicBezTo>
                      <a:cubicBezTo>
                        <a:pt x="27411" y="100509"/>
                        <a:pt x="18274" y="96522"/>
                        <a:pt x="11629" y="88547"/>
                      </a:cubicBezTo>
                      <a:cubicBezTo>
                        <a:pt x="3821" y="79244"/>
                        <a:pt x="0" y="66784"/>
                        <a:pt x="0" y="50836"/>
                      </a:cubicBezTo>
                      <a:close/>
                      <a:moveTo>
                        <a:pt x="16613" y="50171"/>
                      </a:moveTo>
                      <a:cubicBezTo>
                        <a:pt x="16613" y="61302"/>
                        <a:pt x="18773" y="69775"/>
                        <a:pt x="22926" y="75257"/>
                      </a:cubicBezTo>
                      <a:cubicBezTo>
                        <a:pt x="27079" y="80905"/>
                        <a:pt x="32395" y="83563"/>
                        <a:pt x="38708" y="83563"/>
                      </a:cubicBezTo>
                      <a:cubicBezTo>
                        <a:pt x="45021" y="83563"/>
                        <a:pt x="50337" y="80739"/>
                        <a:pt x="54491" y="75257"/>
                      </a:cubicBezTo>
                      <a:cubicBezTo>
                        <a:pt x="58644" y="69775"/>
                        <a:pt x="60804" y="61136"/>
                        <a:pt x="60804" y="49673"/>
                      </a:cubicBezTo>
                      <a:cubicBezTo>
                        <a:pt x="60804" y="38376"/>
                        <a:pt x="58810" y="30070"/>
                        <a:pt x="54657" y="24753"/>
                      </a:cubicBezTo>
                      <a:cubicBezTo>
                        <a:pt x="50670" y="19437"/>
                        <a:pt x="45353" y="16613"/>
                        <a:pt x="38708" y="16613"/>
                      </a:cubicBezTo>
                      <a:cubicBezTo>
                        <a:pt x="32229" y="16613"/>
                        <a:pt x="26913" y="19271"/>
                        <a:pt x="22760" y="24753"/>
                      </a:cubicBezTo>
                      <a:cubicBezTo>
                        <a:pt x="18607" y="30402"/>
                        <a:pt x="16613" y="38708"/>
                        <a:pt x="16613" y="50171"/>
                      </a:cubicBezTo>
                      <a:close/>
                    </a:path>
                  </a:pathLst>
                </a:custGeom>
                <a:solidFill>
                  <a:srgbClr val="000000"/>
                </a:solidFill>
                <a:ln w="16610" cap="flat">
                  <a:noFill/>
                  <a:prstDash val="solid"/>
                  <a:miter/>
                </a:ln>
              </p:spPr>
              <p:txBody>
                <a:bodyPr rtlCol="0" anchor="ctr"/>
                <a:lstStyle/>
                <a:p>
                  <a:endParaRPr lang="es-CO"/>
                </a:p>
              </p:txBody>
            </p:sp>
            <p:sp>
              <p:nvSpPr>
                <p:cNvPr id="153" name="Forma libre: forma 152">
                  <a:extLst>
                    <a:ext uri="{FF2B5EF4-FFF2-40B4-BE49-F238E27FC236}">
                      <a16:creationId xmlns:a16="http://schemas.microsoft.com/office/drawing/2014/main" id="{30E713E3-D1B6-4843-ED4F-C6737E585EC3}"/>
                    </a:ext>
                  </a:extLst>
                </p:cNvPr>
                <p:cNvSpPr/>
                <p:nvPr/>
              </p:nvSpPr>
              <p:spPr>
                <a:xfrm>
                  <a:off x="9175984" y="3514937"/>
                  <a:ext cx="63129" cy="97020"/>
                </a:xfrm>
                <a:custGeom>
                  <a:avLst/>
                  <a:gdLst>
                    <a:gd name="connsiteX0" fmla="*/ 0 w 63129"/>
                    <a:gd name="connsiteY0" fmla="*/ 97020 h 97020"/>
                    <a:gd name="connsiteX1" fmla="*/ 0 w 63129"/>
                    <a:gd name="connsiteY1" fmla="*/ 0 h 97020"/>
                    <a:gd name="connsiteX2" fmla="*/ 15616 w 63129"/>
                    <a:gd name="connsiteY2" fmla="*/ 0 h 97020"/>
                    <a:gd name="connsiteX3" fmla="*/ 48178 w 63129"/>
                    <a:gd name="connsiteY3" fmla="*/ 64791 h 97020"/>
                    <a:gd name="connsiteX4" fmla="*/ 48178 w 63129"/>
                    <a:gd name="connsiteY4" fmla="*/ 0 h 97020"/>
                    <a:gd name="connsiteX5" fmla="*/ 63130 w 63129"/>
                    <a:gd name="connsiteY5" fmla="*/ 0 h 97020"/>
                    <a:gd name="connsiteX6" fmla="*/ 63130 w 63129"/>
                    <a:gd name="connsiteY6" fmla="*/ 97020 h 97020"/>
                    <a:gd name="connsiteX7" fmla="*/ 47015 w 63129"/>
                    <a:gd name="connsiteY7" fmla="*/ 97020 h 97020"/>
                    <a:gd name="connsiteX8" fmla="*/ 14952 w 63129"/>
                    <a:gd name="connsiteY8" fmla="*/ 33724 h 97020"/>
                    <a:gd name="connsiteX9" fmla="*/ 14952 w 63129"/>
                    <a:gd name="connsiteY9" fmla="*/ 97020 h 97020"/>
                    <a:gd name="connsiteX10" fmla="*/ 0 w 63129"/>
                    <a:gd name="connsiteY10" fmla="*/ 97020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29" h="97020">
                      <a:moveTo>
                        <a:pt x="0" y="97020"/>
                      </a:moveTo>
                      <a:lnTo>
                        <a:pt x="0" y="0"/>
                      </a:lnTo>
                      <a:lnTo>
                        <a:pt x="15616" y="0"/>
                      </a:lnTo>
                      <a:lnTo>
                        <a:pt x="48178" y="64791"/>
                      </a:lnTo>
                      <a:lnTo>
                        <a:pt x="48178" y="0"/>
                      </a:lnTo>
                      <a:lnTo>
                        <a:pt x="63130" y="0"/>
                      </a:lnTo>
                      <a:lnTo>
                        <a:pt x="63130" y="97020"/>
                      </a:lnTo>
                      <a:lnTo>
                        <a:pt x="47015" y="97020"/>
                      </a:lnTo>
                      <a:lnTo>
                        <a:pt x="14952" y="33724"/>
                      </a:lnTo>
                      <a:lnTo>
                        <a:pt x="14952" y="97020"/>
                      </a:lnTo>
                      <a:lnTo>
                        <a:pt x="0" y="97020"/>
                      </a:lnTo>
                      <a:close/>
                    </a:path>
                  </a:pathLst>
                </a:custGeom>
                <a:solidFill>
                  <a:srgbClr val="000000"/>
                </a:solidFill>
                <a:ln w="16610" cap="flat">
                  <a:noFill/>
                  <a:prstDash val="solid"/>
                  <a:miter/>
                </a:ln>
              </p:spPr>
              <p:txBody>
                <a:bodyPr rtlCol="0" anchor="ctr"/>
                <a:lstStyle/>
                <a:p>
                  <a:endParaRPr lang="es-CO"/>
                </a:p>
              </p:txBody>
            </p:sp>
            <p:sp>
              <p:nvSpPr>
                <p:cNvPr id="154" name="Forma libre: forma 153">
                  <a:extLst>
                    <a:ext uri="{FF2B5EF4-FFF2-40B4-BE49-F238E27FC236}">
                      <a16:creationId xmlns:a16="http://schemas.microsoft.com/office/drawing/2014/main" id="{56F35E10-E8F4-CEB7-55D3-F32E8D2A8953}"/>
                    </a:ext>
                  </a:extLst>
                </p:cNvPr>
                <p:cNvSpPr/>
                <p:nvPr/>
              </p:nvSpPr>
              <p:spPr>
                <a:xfrm>
                  <a:off x="9247753" y="3514937"/>
                  <a:ext cx="80074" cy="97020"/>
                </a:xfrm>
                <a:custGeom>
                  <a:avLst/>
                  <a:gdLst>
                    <a:gd name="connsiteX0" fmla="*/ 80075 w 80074"/>
                    <a:gd name="connsiteY0" fmla="*/ 97020 h 97020"/>
                    <a:gd name="connsiteX1" fmla="*/ 62631 w 80074"/>
                    <a:gd name="connsiteY1" fmla="*/ 97020 h 97020"/>
                    <a:gd name="connsiteX2" fmla="*/ 55654 w 80074"/>
                    <a:gd name="connsiteY2" fmla="*/ 75091 h 97020"/>
                    <a:gd name="connsiteX3" fmla="*/ 23757 w 80074"/>
                    <a:gd name="connsiteY3" fmla="*/ 75091 h 97020"/>
                    <a:gd name="connsiteX4" fmla="*/ 17111 w 80074"/>
                    <a:gd name="connsiteY4" fmla="*/ 97020 h 97020"/>
                    <a:gd name="connsiteX5" fmla="*/ 0 w 80074"/>
                    <a:gd name="connsiteY5" fmla="*/ 97020 h 97020"/>
                    <a:gd name="connsiteX6" fmla="*/ 31066 w 80074"/>
                    <a:gd name="connsiteY6" fmla="*/ 0 h 97020"/>
                    <a:gd name="connsiteX7" fmla="*/ 48178 w 80074"/>
                    <a:gd name="connsiteY7" fmla="*/ 0 h 97020"/>
                    <a:gd name="connsiteX8" fmla="*/ 80075 w 80074"/>
                    <a:gd name="connsiteY8" fmla="*/ 97020 h 97020"/>
                    <a:gd name="connsiteX9" fmla="*/ 50504 w 80074"/>
                    <a:gd name="connsiteY9" fmla="*/ 58644 h 97020"/>
                    <a:gd name="connsiteX10" fmla="*/ 39539 w 80074"/>
                    <a:gd name="connsiteY10" fmla="*/ 22594 h 97020"/>
                    <a:gd name="connsiteX11" fmla="*/ 28741 w 80074"/>
                    <a:gd name="connsiteY11" fmla="*/ 58644 h 97020"/>
                    <a:gd name="connsiteX12" fmla="*/ 50504 w 80074"/>
                    <a:gd name="connsiteY12" fmla="*/ 58644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4" h="97020">
                      <a:moveTo>
                        <a:pt x="80075" y="97020"/>
                      </a:moveTo>
                      <a:lnTo>
                        <a:pt x="62631" y="97020"/>
                      </a:lnTo>
                      <a:lnTo>
                        <a:pt x="55654" y="75091"/>
                      </a:lnTo>
                      <a:lnTo>
                        <a:pt x="23757" y="75091"/>
                      </a:lnTo>
                      <a:lnTo>
                        <a:pt x="17111" y="97020"/>
                      </a:lnTo>
                      <a:lnTo>
                        <a:pt x="0" y="97020"/>
                      </a:lnTo>
                      <a:lnTo>
                        <a:pt x="31066" y="0"/>
                      </a:lnTo>
                      <a:lnTo>
                        <a:pt x="48178" y="0"/>
                      </a:lnTo>
                      <a:lnTo>
                        <a:pt x="80075" y="97020"/>
                      </a:lnTo>
                      <a:close/>
                      <a:moveTo>
                        <a:pt x="50504" y="58644"/>
                      </a:moveTo>
                      <a:lnTo>
                        <a:pt x="39539" y="22594"/>
                      </a:lnTo>
                      <a:lnTo>
                        <a:pt x="28741" y="58644"/>
                      </a:lnTo>
                      <a:lnTo>
                        <a:pt x="50504" y="58644"/>
                      </a:lnTo>
                      <a:close/>
                    </a:path>
                  </a:pathLst>
                </a:custGeom>
                <a:solidFill>
                  <a:srgbClr val="000000"/>
                </a:solidFill>
                <a:ln w="16610" cap="flat">
                  <a:noFill/>
                  <a:prstDash val="solid"/>
                  <a:miter/>
                </a:ln>
              </p:spPr>
              <p:txBody>
                <a:bodyPr rtlCol="0" anchor="ctr"/>
                <a:lstStyle/>
                <a:p>
                  <a:endParaRPr lang="es-CO"/>
                </a:p>
              </p:txBody>
            </p:sp>
            <p:sp>
              <p:nvSpPr>
                <p:cNvPr id="155" name="Forma libre: forma 154">
                  <a:extLst>
                    <a:ext uri="{FF2B5EF4-FFF2-40B4-BE49-F238E27FC236}">
                      <a16:creationId xmlns:a16="http://schemas.microsoft.com/office/drawing/2014/main" id="{C50BFD2F-56D4-6E25-0C24-F6EA94424241}"/>
                    </a:ext>
                  </a:extLst>
                </p:cNvPr>
                <p:cNvSpPr/>
                <p:nvPr/>
              </p:nvSpPr>
              <p:spPr>
                <a:xfrm>
                  <a:off x="9336799" y="3515767"/>
                  <a:ext cx="55985" cy="96355"/>
                </a:xfrm>
                <a:custGeom>
                  <a:avLst/>
                  <a:gdLst>
                    <a:gd name="connsiteX0" fmla="*/ 0 w 55985"/>
                    <a:gd name="connsiteY0" fmla="*/ 96189 h 96355"/>
                    <a:gd name="connsiteX1" fmla="*/ 0 w 55985"/>
                    <a:gd name="connsiteY1" fmla="*/ 0 h 96355"/>
                    <a:gd name="connsiteX2" fmla="*/ 15948 w 55985"/>
                    <a:gd name="connsiteY2" fmla="*/ 0 h 96355"/>
                    <a:gd name="connsiteX3" fmla="*/ 15948 w 55985"/>
                    <a:gd name="connsiteY3" fmla="*/ 79909 h 96355"/>
                    <a:gd name="connsiteX4" fmla="*/ 55986 w 55985"/>
                    <a:gd name="connsiteY4" fmla="*/ 79909 h 96355"/>
                    <a:gd name="connsiteX5" fmla="*/ 55986 w 55985"/>
                    <a:gd name="connsiteY5" fmla="*/ 96356 h 96355"/>
                    <a:gd name="connsiteX6" fmla="*/ 0 w 55985"/>
                    <a:gd name="connsiteY6" fmla="*/ 96356 h 9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85" h="96355">
                      <a:moveTo>
                        <a:pt x="0" y="96189"/>
                      </a:moveTo>
                      <a:lnTo>
                        <a:pt x="0" y="0"/>
                      </a:lnTo>
                      <a:lnTo>
                        <a:pt x="15948" y="0"/>
                      </a:lnTo>
                      <a:lnTo>
                        <a:pt x="15948" y="79909"/>
                      </a:lnTo>
                      <a:lnTo>
                        <a:pt x="55986" y="79909"/>
                      </a:lnTo>
                      <a:lnTo>
                        <a:pt x="55986" y="96356"/>
                      </a:lnTo>
                      <a:lnTo>
                        <a:pt x="0" y="96356"/>
                      </a:lnTo>
                      <a:close/>
                    </a:path>
                  </a:pathLst>
                </a:custGeom>
                <a:solidFill>
                  <a:srgbClr val="000000"/>
                </a:solidFill>
                <a:ln w="16610" cap="flat">
                  <a:noFill/>
                  <a:prstDash val="solid"/>
                  <a:miter/>
                </a:ln>
              </p:spPr>
              <p:txBody>
                <a:bodyPr rtlCol="0" anchor="ctr"/>
                <a:lstStyle/>
                <a:p>
                  <a:endParaRPr lang="es-CO"/>
                </a:p>
              </p:txBody>
            </p:sp>
            <p:sp>
              <p:nvSpPr>
                <p:cNvPr id="156" name="Forma libre: forma 155">
                  <a:extLst>
                    <a:ext uri="{FF2B5EF4-FFF2-40B4-BE49-F238E27FC236}">
                      <a16:creationId xmlns:a16="http://schemas.microsoft.com/office/drawing/2014/main" id="{6ECA2303-6B6D-ECD4-3C0A-2E48C9B5BBB2}"/>
                    </a:ext>
                  </a:extLst>
                </p:cNvPr>
                <p:cNvSpPr/>
                <p:nvPr/>
              </p:nvSpPr>
              <p:spPr>
                <a:xfrm>
                  <a:off x="9426841" y="3514937"/>
                  <a:ext cx="80074" cy="97020"/>
                </a:xfrm>
                <a:custGeom>
                  <a:avLst/>
                  <a:gdLst>
                    <a:gd name="connsiteX0" fmla="*/ 80075 w 80074"/>
                    <a:gd name="connsiteY0" fmla="*/ 97020 h 97020"/>
                    <a:gd name="connsiteX1" fmla="*/ 62631 w 80074"/>
                    <a:gd name="connsiteY1" fmla="*/ 97020 h 97020"/>
                    <a:gd name="connsiteX2" fmla="*/ 55654 w 80074"/>
                    <a:gd name="connsiteY2" fmla="*/ 75091 h 97020"/>
                    <a:gd name="connsiteX3" fmla="*/ 23757 w 80074"/>
                    <a:gd name="connsiteY3" fmla="*/ 75091 h 97020"/>
                    <a:gd name="connsiteX4" fmla="*/ 17111 w 80074"/>
                    <a:gd name="connsiteY4" fmla="*/ 97020 h 97020"/>
                    <a:gd name="connsiteX5" fmla="*/ 0 w 80074"/>
                    <a:gd name="connsiteY5" fmla="*/ 97020 h 97020"/>
                    <a:gd name="connsiteX6" fmla="*/ 31066 w 80074"/>
                    <a:gd name="connsiteY6" fmla="*/ 0 h 97020"/>
                    <a:gd name="connsiteX7" fmla="*/ 48178 w 80074"/>
                    <a:gd name="connsiteY7" fmla="*/ 0 h 97020"/>
                    <a:gd name="connsiteX8" fmla="*/ 80075 w 80074"/>
                    <a:gd name="connsiteY8" fmla="*/ 97020 h 97020"/>
                    <a:gd name="connsiteX9" fmla="*/ 50504 w 80074"/>
                    <a:gd name="connsiteY9" fmla="*/ 58644 h 97020"/>
                    <a:gd name="connsiteX10" fmla="*/ 39539 w 80074"/>
                    <a:gd name="connsiteY10" fmla="*/ 22594 h 97020"/>
                    <a:gd name="connsiteX11" fmla="*/ 28741 w 80074"/>
                    <a:gd name="connsiteY11" fmla="*/ 58644 h 97020"/>
                    <a:gd name="connsiteX12" fmla="*/ 50504 w 80074"/>
                    <a:gd name="connsiteY12" fmla="*/ 58644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4" h="97020">
                      <a:moveTo>
                        <a:pt x="80075" y="97020"/>
                      </a:moveTo>
                      <a:lnTo>
                        <a:pt x="62631" y="97020"/>
                      </a:lnTo>
                      <a:lnTo>
                        <a:pt x="55654" y="75091"/>
                      </a:lnTo>
                      <a:lnTo>
                        <a:pt x="23757" y="75091"/>
                      </a:lnTo>
                      <a:lnTo>
                        <a:pt x="17111" y="97020"/>
                      </a:lnTo>
                      <a:lnTo>
                        <a:pt x="0" y="97020"/>
                      </a:lnTo>
                      <a:lnTo>
                        <a:pt x="31066" y="0"/>
                      </a:lnTo>
                      <a:lnTo>
                        <a:pt x="48178" y="0"/>
                      </a:lnTo>
                      <a:lnTo>
                        <a:pt x="80075" y="97020"/>
                      </a:lnTo>
                      <a:close/>
                      <a:moveTo>
                        <a:pt x="50504" y="58644"/>
                      </a:moveTo>
                      <a:lnTo>
                        <a:pt x="39539" y="22594"/>
                      </a:lnTo>
                      <a:lnTo>
                        <a:pt x="28741" y="58644"/>
                      </a:lnTo>
                      <a:lnTo>
                        <a:pt x="50504" y="58644"/>
                      </a:lnTo>
                      <a:close/>
                    </a:path>
                  </a:pathLst>
                </a:custGeom>
                <a:solidFill>
                  <a:srgbClr val="000000"/>
                </a:solidFill>
                <a:ln w="16610" cap="flat">
                  <a:noFill/>
                  <a:prstDash val="solid"/>
                  <a:miter/>
                </a:ln>
              </p:spPr>
              <p:txBody>
                <a:bodyPr rtlCol="0" anchor="ctr"/>
                <a:lstStyle/>
                <a:p>
                  <a:endParaRPr lang="es-CO"/>
                </a:p>
              </p:txBody>
            </p:sp>
            <p:sp>
              <p:nvSpPr>
                <p:cNvPr id="157" name="Forma libre: forma 156">
                  <a:extLst>
                    <a:ext uri="{FF2B5EF4-FFF2-40B4-BE49-F238E27FC236}">
                      <a16:creationId xmlns:a16="http://schemas.microsoft.com/office/drawing/2014/main" id="{D6235D47-0EFD-A01B-AC85-D8F78DD5C3C2}"/>
                    </a:ext>
                  </a:extLst>
                </p:cNvPr>
                <p:cNvSpPr/>
                <p:nvPr/>
              </p:nvSpPr>
              <p:spPr>
                <a:xfrm>
                  <a:off x="9515555" y="3514937"/>
                  <a:ext cx="63129" cy="97020"/>
                </a:xfrm>
                <a:custGeom>
                  <a:avLst/>
                  <a:gdLst>
                    <a:gd name="connsiteX0" fmla="*/ 0 w 63129"/>
                    <a:gd name="connsiteY0" fmla="*/ 97020 h 97020"/>
                    <a:gd name="connsiteX1" fmla="*/ 0 w 63129"/>
                    <a:gd name="connsiteY1" fmla="*/ 0 h 97020"/>
                    <a:gd name="connsiteX2" fmla="*/ 15616 w 63129"/>
                    <a:gd name="connsiteY2" fmla="*/ 0 h 97020"/>
                    <a:gd name="connsiteX3" fmla="*/ 48178 w 63129"/>
                    <a:gd name="connsiteY3" fmla="*/ 64791 h 97020"/>
                    <a:gd name="connsiteX4" fmla="*/ 48178 w 63129"/>
                    <a:gd name="connsiteY4" fmla="*/ 0 h 97020"/>
                    <a:gd name="connsiteX5" fmla="*/ 63130 w 63129"/>
                    <a:gd name="connsiteY5" fmla="*/ 0 h 97020"/>
                    <a:gd name="connsiteX6" fmla="*/ 63130 w 63129"/>
                    <a:gd name="connsiteY6" fmla="*/ 97020 h 97020"/>
                    <a:gd name="connsiteX7" fmla="*/ 47015 w 63129"/>
                    <a:gd name="connsiteY7" fmla="*/ 97020 h 97020"/>
                    <a:gd name="connsiteX8" fmla="*/ 14952 w 63129"/>
                    <a:gd name="connsiteY8" fmla="*/ 33724 h 97020"/>
                    <a:gd name="connsiteX9" fmla="*/ 14952 w 63129"/>
                    <a:gd name="connsiteY9" fmla="*/ 97020 h 97020"/>
                    <a:gd name="connsiteX10" fmla="*/ 0 w 63129"/>
                    <a:gd name="connsiteY10" fmla="*/ 97020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129" h="97020">
                      <a:moveTo>
                        <a:pt x="0" y="97020"/>
                      </a:moveTo>
                      <a:lnTo>
                        <a:pt x="0" y="0"/>
                      </a:lnTo>
                      <a:lnTo>
                        <a:pt x="15616" y="0"/>
                      </a:lnTo>
                      <a:lnTo>
                        <a:pt x="48178" y="64791"/>
                      </a:lnTo>
                      <a:lnTo>
                        <a:pt x="48178" y="0"/>
                      </a:lnTo>
                      <a:lnTo>
                        <a:pt x="63130" y="0"/>
                      </a:lnTo>
                      <a:lnTo>
                        <a:pt x="63130" y="97020"/>
                      </a:lnTo>
                      <a:lnTo>
                        <a:pt x="47015" y="97020"/>
                      </a:lnTo>
                      <a:lnTo>
                        <a:pt x="14952" y="33724"/>
                      </a:lnTo>
                      <a:lnTo>
                        <a:pt x="14952" y="97020"/>
                      </a:lnTo>
                      <a:lnTo>
                        <a:pt x="0" y="97020"/>
                      </a:lnTo>
                      <a:close/>
                    </a:path>
                  </a:pathLst>
                </a:custGeom>
                <a:solidFill>
                  <a:srgbClr val="000000"/>
                </a:solidFill>
                <a:ln w="16610" cap="flat">
                  <a:noFill/>
                  <a:prstDash val="solid"/>
                  <a:miter/>
                </a:ln>
              </p:spPr>
              <p:txBody>
                <a:bodyPr rtlCol="0" anchor="ctr"/>
                <a:lstStyle/>
                <a:p>
                  <a:endParaRPr lang="es-CO"/>
                </a:p>
              </p:txBody>
            </p:sp>
            <p:sp>
              <p:nvSpPr>
                <p:cNvPr id="158" name="Forma libre: forma 157">
                  <a:extLst>
                    <a:ext uri="{FF2B5EF4-FFF2-40B4-BE49-F238E27FC236}">
                      <a16:creationId xmlns:a16="http://schemas.microsoft.com/office/drawing/2014/main" id="{C86DF6B5-9193-1CA3-8B39-776ADA426378}"/>
                    </a:ext>
                  </a:extLst>
                </p:cNvPr>
                <p:cNvSpPr/>
                <p:nvPr/>
              </p:nvSpPr>
              <p:spPr>
                <a:xfrm>
                  <a:off x="9589981" y="3514937"/>
                  <a:ext cx="63295" cy="97020"/>
                </a:xfrm>
                <a:custGeom>
                  <a:avLst/>
                  <a:gdLst>
                    <a:gd name="connsiteX0" fmla="*/ 23591 w 63295"/>
                    <a:gd name="connsiteY0" fmla="*/ 97020 h 97020"/>
                    <a:gd name="connsiteX1" fmla="*/ 23591 w 63295"/>
                    <a:gd name="connsiteY1" fmla="*/ 16447 h 97020"/>
                    <a:gd name="connsiteX2" fmla="*/ 0 w 63295"/>
                    <a:gd name="connsiteY2" fmla="*/ 16447 h 97020"/>
                    <a:gd name="connsiteX3" fmla="*/ 0 w 63295"/>
                    <a:gd name="connsiteY3" fmla="*/ 0 h 97020"/>
                    <a:gd name="connsiteX4" fmla="*/ 63296 w 63295"/>
                    <a:gd name="connsiteY4" fmla="*/ 0 h 97020"/>
                    <a:gd name="connsiteX5" fmla="*/ 63296 w 63295"/>
                    <a:gd name="connsiteY5" fmla="*/ 16447 h 97020"/>
                    <a:gd name="connsiteX6" fmla="*/ 39705 w 63295"/>
                    <a:gd name="connsiteY6" fmla="*/ 16447 h 97020"/>
                    <a:gd name="connsiteX7" fmla="*/ 39705 w 63295"/>
                    <a:gd name="connsiteY7" fmla="*/ 97020 h 97020"/>
                    <a:gd name="connsiteX8" fmla="*/ 23591 w 63295"/>
                    <a:gd name="connsiteY8" fmla="*/ 97020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95" h="97020">
                      <a:moveTo>
                        <a:pt x="23591" y="97020"/>
                      </a:moveTo>
                      <a:lnTo>
                        <a:pt x="23591" y="16447"/>
                      </a:lnTo>
                      <a:lnTo>
                        <a:pt x="0" y="16447"/>
                      </a:lnTo>
                      <a:lnTo>
                        <a:pt x="0" y="0"/>
                      </a:lnTo>
                      <a:lnTo>
                        <a:pt x="63296" y="0"/>
                      </a:lnTo>
                      <a:lnTo>
                        <a:pt x="63296" y="16447"/>
                      </a:lnTo>
                      <a:lnTo>
                        <a:pt x="39705" y="16447"/>
                      </a:lnTo>
                      <a:lnTo>
                        <a:pt x="39705" y="97020"/>
                      </a:lnTo>
                      <a:lnTo>
                        <a:pt x="23591" y="97020"/>
                      </a:lnTo>
                      <a:close/>
                    </a:path>
                  </a:pathLst>
                </a:custGeom>
                <a:solidFill>
                  <a:srgbClr val="000000"/>
                </a:solidFill>
                <a:ln w="16610" cap="flat">
                  <a:noFill/>
                  <a:prstDash val="solid"/>
                  <a:miter/>
                </a:ln>
              </p:spPr>
              <p:txBody>
                <a:bodyPr rtlCol="0" anchor="ctr"/>
                <a:lstStyle/>
                <a:p>
                  <a:endParaRPr lang="es-CO"/>
                </a:p>
              </p:txBody>
            </p:sp>
            <p:sp>
              <p:nvSpPr>
                <p:cNvPr id="159" name="Forma libre: forma 158">
                  <a:extLst>
                    <a:ext uri="{FF2B5EF4-FFF2-40B4-BE49-F238E27FC236}">
                      <a16:creationId xmlns:a16="http://schemas.microsoft.com/office/drawing/2014/main" id="{045CAFFE-5CAF-ED13-9E7C-F1EF29AB89ED}"/>
                    </a:ext>
                  </a:extLst>
                </p:cNvPr>
                <p:cNvSpPr/>
                <p:nvPr/>
              </p:nvSpPr>
              <p:spPr>
                <a:xfrm>
                  <a:off x="9663078" y="3514937"/>
                  <a:ext cx="15948" cy="97020"/>
                </a:xfrm>
                <a:custGeom>
                  <a:avLst/>
                  <a:gdLst>
                    <a:gd name="connsiteX0" fmla="*/ 0 w 15948"/>
                    <a:gd name="connsiteY0" fmla="*/ 97020 h 97020"/>
                    <a:gd name="connsiteX1" fmla="*/ 0 w 15948"/>
                    <a:gd name="connsiteY1" fmla="*/ 0 h 97020"/>
                    <a:gd name="connsiteX2" fmla="*/ 15948 w 15948"/>
                    <a:gd name="connsiteY2" fmla="*/ 0 h 97020"/>
                    <a:gd name="connsiteX3" fmla="*/ 15948 w 15948"/>
                    <a:gd name="connsiteY3" fmla="*/ 97020 h 97020"/>
                    <a:gd name="connsiteX4" fmla="*/ 0 w 15948"/>
                    <a:gd name="connsiteY4" fmla="*/ 97020 h 9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 h="97020">
                      <a:moveTo>
                        <a:pt x="0" y="97020"/>
                      </a:moveTo>
                      <a:lnTo>
                        <a:pt x="0" y="0"/>
                      </a:lnTo>
                      <a:lnTo>
                        <a:pt x="15948" y="0"/>
                      </a:lnTo>
                      <a:lnTo>
                        <a:pt x="15948" y="97020"/>
                      </a:lnTo>
                      <a:lnTo>
                        <a:pt x="0" y="97020"/>
                      </a:lnTo>
                      <a:close/>
                    </a:path>
                  </a:pathLst>
                </a:custGeom>
                <a:solidFill>
                  <a:srgbClr val="000000"/>
                </a:solidFill>
                <a:ln w="16610" cap="flat">
                  <a:noFill/>
                  <a:prstDash val="solid"/>
                  <a:miter/>
                </a:ln>
              </p:spPr>
              <p:txBody>
                <a:bodyPr rtlCol="0" anchor="ctr"/>
                <a:lstStyle/>
                <a:p>
                  <a:endParaRPr lang="es-CO"/>
                </a:p>
              </p:txBody>
            </p:sp>
            <p:sp>
              <p:nvSpPr>
                <p:cNvPr id="160" name="Forma libre: forma 159">
                  <a:extLst>
                    <a:ext uri="{FF2B5EF4-FFF2-40B4-BE49-F238E27FC236}">
                      <a16:creationId xmlns:a16="http://schemas.microsoft.com/office/drawing/2014/main" id="{7DD09490-F842-480B-F0FE-E6E57641D8B1}"/>
                    </a:ext>
                  </a:extLst>
                </p:cNvPr>
                <p:cNvSpPr/>
                <p:nvPr/>
              </p:nvSpPr>
              <p:spPr>
                <a:xfrm>
                  <a:off x="9691321" y="3513275"/>
                  <a:ext cx="77416" cy="100508"/>
                </a:xfrm>
                <a:custGeom>
                  <a:avLst/>
                  <a:gdLst>
                    <a:gd name="connsiteX0" fmla="*/ 0 w 77416"/>
                    <a:gd name="connsiteY0" fmla="*/ 50836 h 100508"/>
                    <a:gd name="connsiteX1" fmla="*/ 5150 w 77416"/>
                    <a:gd name="connsiteY1" fmla="*/ 22261 h 100508"/>
                    <a:gd name="connsiteX2" fmla="*/ 18607 w 77416"/>
                    <a:gd name="connsiteY2" fmla="*/ 5482 h 100508"/>
                    <a:gd name="connsiteX3" fmla="*/ 38708 w 77416"/>
                    <a:gd name="connsiteY3" fmla="*/ 0 h 100508"/>
                    <a:gd name="connsiteX4" fmla="*/ 66618 w 77416"/>
                    <a:gd name="connsiteY4" fmla="*/ 13124 h 100508"/>
                    <a:gd name="connsiteX5" fmla="*/ 77417 w 77416"/>
                    <a:gd name="connsiteY5" fmla="*/ 50337 h 100508"/>
                    <a:gd name="connsiteX6" fmla="*/ 65954 w 77416"/>
                    <a:gd name="connsiteY6" fmla="*/ 88381 h 100508"/>
                    <a:gd name="connsiteX7" fmla="*/ 38874 w 77416"/>
                    <a:gd name="connsiteY7" fmla="*/ 100509 h 100508"/>
                    <a:gd name="connsiteX8" fmla="*/ 11629 w 77416"/>
                    <a:gd name="connsiteY8" fmla="*/ 88547 h 100508"/>
                    <a:gd name="connsiteX9" fmla="*/ 0 w 77416"/>
                    <a:gd name="connsiteY9" fmla="*/ 50836 h 100508"/>
                    <a:gd name="connsiteX10" fmla="*/ 16447 w 77416"/>
                    <a:gd name="connsiteY10" fmla="*/ 50171 h 100508"/>
                    <a:gd name="connsiteX11" fmla="*/ 22760 w 77416"/>
                    <a:gd name="connsiteY11" fmla="*/ 75257 h 100508"/>
                    <a:gd name="connsiteX12" fmla="*/ 38542 w 77416"/>
                    <a:gd name="connsiteY12" fmla="*/ 83563 h 100508"/>
                    <a:gd name="connsiteX13" fmla="*/ 54324 w 77416"/>
                    <a:gd name="connsiteY13" fmla="*/ 75257 h 100508"/>
                    <a:gd name="connsiteX14" fmla="*/ 60637 w 77416"/>
                    <a:gd name="connsiteY14" fmla="*/ 49673 h 100508"/>
                    <a:gd name="connsiteX15" fmla="*/ 54491 w 77416"/>
                    <a:gd name="connsiteY15" fmla="*/ 24753 h 100508"/>
                    <a:gd name="connsiteX16" fmla="*/ 38542 w 77416"/>
                    <a:gd name="connsiteY16" fmla="*/ 16613 h 100508"/>
                    <a:gd name="connsiteX17" fmla="*/ 22593 w 77416"/>
                    <a:gd name="connsiteY17" fmla="*/ 24753 h 100508"/>
                    <a:gd name="connsiteX18" fmla="*/ 16447 w 77416"/>
                    <a:gd name="connsiteY18" fmla="*/ 50171 h 1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16" h="100508">
                      <a:moveTo>
                        <a:pt x="0" y="50836"/>
                      </a:moveTo>
                      <a:cubicBezTo>
                        <a:pt x="0" y="39207"/>
                        <a:pt x="1661" y="29737"/>
                        <a:pt x="5150" y="22261"/>
                      </a:cubicBezTo>
                      <a:cubicBezTo>
                        <a:pt x="8639" y="14786"/>
                        <a:pt x="13124" y="9137"/>
                        <a:pt x="18607" y="5482"/>
                      </a:cubicBezTo>
                      <a:cubicBezTo>
                        <a:pt x="24089" y="1827"/>
                        <a:pt x="30734" y="0"/>
                        <a:pt x="38708" y="0"/>
                      </a:cubicBezTo>
                      <a:cubicBezTo>
                        <a:pt x="50171" y="0"/>
                        <a:pt x="59309" y="4319"/>
                        <a:pt x="66618" y="13124"/>
                      </a:cubicBezTo>
                      <a:cubicBezTo>
                        <a:pt x="73762" y="21763"/>
                        <a:pt x="77417" y="34223"/>
                        <a:pt x="77417" y="50337"/>
                      </a:cubicBezTo>
                      <a:cubicBezTo>
                        <a:pt x="77417" y="66618"/>
                        <a:pt x="73596" y="79244"/>
                        <a:pt x="65954" y="88381"/>
                      </a:cubicBezTo>
                      <a:cubicBezTo>
                        <a:pt x="59309" y="96522"/>
                        <a:pt x="50171" y="100509"/>
                        <a:pt x="38874" y="100509"/>
                      </a:cubicBezTo>
                      <a:cubicBezTo>
                        <a:pt x="27411" y="100509"/>
                        <a:pt x="18274" y="96522"/>
                        <a:pt x="11629" y="88547"/>
                      </a:cubicBezTo>
                      <a:cubicBezTo>
                        <a:pt x="3655" y="79244"/>
                        <a:pt x="0" y="66784"/>
                        <a:pt x="0" y="50836"/>
                      </a:cubicBezTo>
                      <a:close/>
                      <a:moveTo>
                        <a:pt x="16447" y="50171"/>
                      </a:moveTo>
                      <a:cubicBezTo>
                        <a:pt x="16447" y="61302"/>
                        <a:pt x="18607" y="69775"/>
                        <a:pt x="22760" y="75257"/>
                      </a:cubicBezTo>
                      <a:cubicBezTo>
                        <a:pt x="26913" y="80905"/>
                        <a:pt x="32229" y="83563"/>
                        <a:pt x="38542" y="83563"/>
                      </a:cubicBezTo>
                      <a:cubicBezTo>
                        <a:pt x="44855" y="83563"/>
                        <a:pt x="50171" y="80739"/>
                        <a:pt x="54324" y="75257"/>
                      </a:cubicBezTo>
                      <a:cubicBezTo>
                        <a:pt x="58478" y="69775"/>
                        <a:pt x="60637" y="61136"/>
                        <a:pt x="60637" y="49673"/>
                      </a:cubicBezTo>
                      <a:cubicBezTo>
                        <a:pt x="60637" y="38376"/>
                        <a:pt x="58644" y="30070"/>
                        <a:pt x="54491" y="24753"/>
                      </a:cubicBezTo>
                      <a:cubicBezTo>
                        <a:pt x="50503" y="19437"/>
                        <a:pt x="45187" y="16613"/>
                        <a:pt x="38542" y="16613"/>
                      </a:cubicBezTo>
                      <a:cubicBezTo>
                        <a:pt x="32063" y="16613"/>
                        <a:pt x="26747" y="19271"/>
                        <a:pt x="22593" y="24753"/>
                      </a:cubicBezTo>
                      <a:cubicBezTo>
                        <a:pt x="18607" y="30402"/>
                        <a:pt x="16447" y="38708"/>
                        <a:pt x="16447" y="50171"/>
                      </a:cubicBezTo>
                      <a:close/>
                    </a:path>
                  </a:pathLst>
                </a:custGeom>
                <a:solidFill>
                  <a:srgbClr val="000000"/>
                </a:solidFill>
                <a:ln w="16610" cap="flat">
                  <a:noFill/>
                  <a:prstDash val="solid"/>
                  <a:miter/>
                </a:ln>
              </p:spPr>
              <p:txBody>
                <a:bodyPr rtlCol="0" anchor="ctr"/>
                <a:lstStyle/>
                <a:p>
                  <a:endParaRPr lang="es-CO"/>
                </a:p>
              </p:txBody>
            </p:sp>
            <p:sp>
              <p:nvSpPr>
                <p:cNvPr id="161" name="Forma libre: forma 160">
                  <a:extLst>
                    <a:ext uri="{FF2B5EF4-FFF2-40B4-BE49-F238E27FC236}">
                      <a16:creationId xmlns:a16="http://schemas.microsoft.com/office/drawing/2014/main" id="{79EAFCDF-A734-680A-8457-5FDDAEEA8A02}"/>
                    </a:ext>
                  </a:extLst>
                </p:cNvPr>
                <p:cNvSpPr/>
                <p:nvPr/>
              </p:nvSpPr>
              <p:spPr>
                <a:xfrm>
                  <a:off x="9777874" y="3512943"/>
                  <a:ext cx="80074" cy="108649"/>
                </a:xfrm>
                <a:custGeom>
                  <a:avLst/>
                  <a:gdLst>
                    <a:gd name="connsiteX0" fmla="*/ 67283 w 80074"/>
                    <a:gd name="connsiteY0" fmla="*/ 86720 h 108649"/>
                    <a:gd name="connsiteX1" fmla="*/ 80075 w 80074"/>
                    <a:gd name="connsiteY1" fmla="*/ 94860 h 108649"/>
                    <a:gd name="connsiteX2" fmla="*/ 74260 w 80074"/>
                    <a:gd name="connsiteY2" fmla="*/ 108649 h 108649"/>
                    <a:gd name="connsiteX3" fmla="*/ 67283 w 80074"/>
                    <a:gd name="connsiteY3" fmla="*/ 104994 h 108649"/>
                    <a:gd name="connsiteX4" fmla="*/ 56484 w 80074"/>
                    <a:gd name="connsiteY4" fmla="*/ 96356 h 108649"/>
                    <a:gd name="connsiteX5" fmla="*/ 38542 w 80074"/>
                    <a:gd name="connsiteY5" fmla="*/ 100509 h 108649"/>
                    <a:gd name="connsiteX6" fmla="*/ 10633 w 80074"/>
                    <a:gd name="connsiteY6" fmla="*/ 87551 h 108649"/>
                    <a:gd name="connsiteX7" fmla="*/ 0 w 80074"/>
                    <a:gd name="connsiteY7" fmla="*/ 50171 h 108649"/>
                    <a:gd name="connsiteX8" fmla="*/ 10633 w 80074"/>
                    <a:gd name="connsiteY8" fmla="*/ 12792 h 108649"/>
                    <a:gd name="connsiteX9" fmla="*/ 38708 w 80074"/>
                    <a:gd name="connsiteY9" fmla="*/ 0 h 108649"/>
                    <a:gd name="connsiteX10" fmla="*/ 66452 w 80074"/>
                    <a:gd name="connsiteY10" fmla="*/ 12792 h 108649"/>
                    <a:gd name="connsiteX11" fmla="*/ 77085 w 80074"/>
                    <a:gd name="connsiteY11" fmla="*/ 50171 h 108649"/>
                    <a:gd name="connsiteX12" fmla="*/ 74759 w 80074"/>
                    <a:gd name="connsiteY12" fmla="*/ 70605 h 108649"/>
                    <a:gd name="connsiteX13" fmla="*/ 67283 w 80074"/>
                    <a:gd name="connsiteY13" fmla="*/ 86720 h 108649"/>
                    <a:gd name="connsiteX14" fmla="*/ 54324 w 80074"/>
                    <a:gd name="connsiteY14" fmla="*/ 75755 h 108649"/>
                    <a:gd name="connsiteX15" fmla="*/ 60472 w 80074"/>
                    <a:gd name="connsiteY15" fmla="*/ 50670 h 108649"/>
                    <a:gd name="connsiteX16" fmla="*/ 54324 w 80074"/>
                    <a:gd name="connsiteY16" fmla="*/ 25418 h 108649"/>
                    <a:gd name="connsiteX17" fmla="*/ 38542 w 80074"/>
                    <a:gd name="connsiteY17" fmla="*/ 17278 h 108649"/>
                    <a:gd name="connsiteX18" fmla="*/ 22594 w 80074"/>
                    <a:gd name="connsiteY18" fmla="*/ 25418 h 108649"/>
                    <a:gd name="connsiteX19" fmla="*/ 16447 w 80074"/>
                    <a:gd name="connsiteY19" fmla="*/ 50670 h 108649"/>
                    <a:gd name="connsiteX20" fmla="*/ 22594 w 80074"/>
                    <a:gd name="connsiteY20" fmla="*/ 76254 h 108649"/>
                    <a:gd name="connsiteX21" fmla="*/ 38044 w 80074"/>
                    <a:gd name="connsiteY21" fmla="*/ 84560 h 108649"/>
                    <a:gd name="connsiteX22" fmla="*/ 44523 w 80074"/>
                    <a:gd name="connsiteY22" fmla="*/ 83231 h 108649"/>
                    <a:gd name="connsiteX23" fmla="*/ 34555 w 80074"/>
                    <a:gd name="connsiteY23" fmla="*/ 77084 h 108649"/>
                    <a:gd name="connsiteX24" fmla="*/ 39041 w 80074"/>
                    <a:gd name="connsiteY24" fmla="*/ 65954 h 108649"/>
                    <a:gd name="connsiteX25" fmla="*/ 54324 w 80074"/>
                    <a:gd name="connsiteY25" fmla="*/ 75755 h 1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074" h="108649">
                      <a:moveTo>
                        <a:pt x="67283" y="86720"/>
                      </a:moveTo>
                      <a:cubicBezTo>
                        <a:pt x="71270" y="90043"/>
                        <a:pt x="75423" y="92867"/>
                        <a:pt x="80075" y="94860"/>
                      </a:cubicBezTo>
                      <a:lnTo>
                        <a:pt x="74260" y="108649"/>
                      </a:lnTo>
                      <a:cubicBezTo>
                        <a:pt x="71934" y="107819"/>
                        <a:pt x="69609" y="106656"/>
                        <a:pt x="67283" y="104994"/>
                      </a:cubicBezTo>
                      <a:cubicBezTo>
                        <a:pt x="66784" y="104662"/>
                        <a:pt x="63129" y="101838"/>
                        <a:pt x="56484" y="96356"/>
                      </a:cubicBezTo>
                      <a:cubicBezTo>
                        <a:pt x="51168" y="99180"/>
                        <a:pt x="45187" y="100509"/>
                        <a:pt x="38542" y="100509"/>
                      </a:cubicBezTo>
                      <a:cubicBezTo>
                        <a:pt x="27079" y="100509"/>
                        <a:pt x="17776" y="96189"/>
                        <a:pt x="10633" y="87551"/>
                      </a:cubicBezTo>
                      <a:cubicBezTo>
                        <a:pt x="3489" y="78912"/>
                        <a:pt x="0" y="66452"/>
                        <a:pt x="0" y="50171"/>
                      </a:cubicBezTo>
                      <a:cubicBezTo>
                        <a:pt x="0" y="33891"/>
                        <a:pt x="3489" y="21431"/>
                        <a:pt x="10633" y="12792"/>
                      </a:cubicBezTo>
                      <a:cubicBezTo>
                        <a:pt x="17776" y="4319"/>
                        <a:pt x="27079" y="0"/>
                        <a:pt x="38708" y="0"/>
                      </a:cubicBezTo>
                      <a:cubicBezTo>
                        <a:pt x="50171" y="0"/>
                        <a:pt x="59474" y="4319"/>
                        <a:pt x="66452" y="12792"/>
                      </a:cubicBezTo>
                      <a:cubicBezTo>
                        <a:pt x="73596" y="21431"/>
                        <a:pt x="77085" y="33891"/>
                        <a:pt x="77085" y="50171"/>
                      </a:cubicBezTo>
                      <a:cubicBezTo>
                        <a:pt x="77085" y="58146"/>
                        <a:pt x="76254" y="64791"/>
                        <a:pt x="74759" y="70605"/>
                      </a:cubicBezTo>
                      <a:cubicBezTo>
                        <a:pt x="73263" y="76420"/>
                        <a:pt x="70605" y="81902"/>
                        <a:pt x="67283" y="86720"/>
                      </a:cubicBezTo>
                      <a:close/>
                      <a:moveTo>
                        <a:pt x="54324" y="75755"/>
                      </a:moveTo>
                      <a:cubicBezTo>
                        <a:pt x="58478" y="69941"/>
                        <a:pt x="60472" y="61634"/>
                        <a:pt x="60472" y="50670"/>
                      </a:cubicBezTo>
                      <a:cubicBezTo>
                        <a:pt x="60472" y="39207"/>
                        <a:pt x="58478" y="30900"/>
                        <a:pt x="54324" y="25418"/>
                      </a:cubicBezTo>
                      <a:cubicBezTo>
                        <a:pt x="50171" y="19936"/>
                        <a:pt x="44855" y="17278"/>
                        <a:pt x="38542" y="17278"/>
                      </a:cubicBezTo>
                      <a:cubicBezTo>
                        <a:pt x="32063" y="17278"/>
                        <a:pt x="26747" y="20102"/>
                        <a:pt x="22594" y="25418"/>
                      </a:cubicBezTo>
                      <a:cubicBezTo>
                        <a:pt x="18441" y="30900"/>
                        <a:pt x="16447" y="39373"/>
                        <a:pt x="16447" y="50670"/>
                      </a:cubicBezTo>
                      <a:cubicBezTo>
                        <a:pt x="16447" y="62133"/>
                        <a:pt x="18441" y="70772"/>
                        <a:pt x="22594" y="76254"/>
                      </a:cubicBezTo>
                      <a:cubicBezTo>
                        <a:pt x="26747" y="81736"/>
                        <a:pt x="31897" y="84560"/>
                        <a:pt x="38044" y="84560"/>
                      </a:cubicBezTo>
                      <a:cubicBezTo>
                        <a:pt x="40370" y="84560"/>
                        <a:pt x="42529" y="84062"/>
                        <a:pt x="44523" y="83231"/>
                      </a:cubicBezTo>
                      <a:cubicBezTo>
                        <a:pt x="41200" y="80573"/>
                        <a:pt x="37878" y="78580"/>
                        <a:pt x="34555" y="77084"/>
                      </a:cubicBezTo>
                      <a:lnTo>
                        <a:pt x="39041" y="65954"/>
                      </a:lnTo>
                      <a:cubicBezTo>
                        <a:pt x="44523" y="67947"/>
                        <a:pt x="49507" y="71270"/>
                        <a:pt x="54324" y="75755"/>
                      </a:cubicBezTo>
                      <a:close/>
                    </a:path>
                  </a:pathLst>
                </a:custGeom>
                <a:solidFill>
                  <a:srgbClr val="000000"/>
                </a:solidFill>
                <a:ln w="16610" cap="flat">
                  <a:noFill/>
                  <a:prstDash val="solid"/>
                  <a:miter/>
                </a:ln>
              </p:spPr>
              <p:txBody>
                <a:bodyPr rtlCol="0" anchor="ctr"/>
                <a:lstStyle/>
                <a:p>
                  <a:endParaRPr lang="es-CO"/>
                </a:p>
              </p:txBody>
            </p:sp>
            <p:sp>
              <p:nvSpPr>
                <p:cNvPr id="162" name="Forma libre: forma 161">
                  <a:extLst>
                    <a:ext uri="{FF2B5EF4-FFF2-40B4-BE49-F238E27FC236}">
                      <a16:creationId xmlns:a16="http://schemas.microsoft.com/office/drawing/2014/main" id="{96446609-9D5E-2CDB-581A-67C8B825A7B3}"/>
                    </a:ext>
                  </a:extLst>
                </p:cNvPr>
                <p:cNvSpPr/>
                <p:nvPr/>
              </p:nvSpPr>
              <p:spPr>
                <a:xfrm>
                  <a:off x="9867419" y="3514937"/>
                  <a:ext cx="63627" cy="98847"/>
                </a:xfrm>
                <a:custGeom>
                  <a:avLst/>
                  <a:gdLst>
                    <a:gd name="connsiteX0" fmla="*/ 0 w 63627"/>
                    <a:gd name="connsiteY0" fmla="*/ 0 h 98847"/>
                    <a:gd name="connsiteX1" fmla="*/ 15948 w 63627"/>
                    <a:gd name="connsiteY1" fmla="*/ 0 h 98847"/>
                    <a:gd name="connsiteX2" fmla="*/ 15948 w 63627"/>
                    <a:gd name="connsiteY2" fmla="*/ 52497 h 98847"/>
                    <a:gd name="connsiteX3" fmla="*/ 16613 w 63627"/>
                    <a:gd name="connsiteY3" fmla="*/ 68446 h 98847"/>
                    <a:gd name="connsiteX4" fmla="*/ 21763 w 63627"/>
                    <a:gd name="connsiteY4" fmla="*/ 78413 h 98847"/>
                    <a:gd name="connsiteX5" fmla="*/ 32395 w 63627"/>
                    <a:gd name="connsiteY5" fmla="*/ 81902 h 98847"/>
                    <a:gd name="connsiteX6" fmla="*/ 41532 w 63627"/>
                    <a:gd name="connsiteY6" fmla="*/ 79410 h 98847"/>
                    <a:gd name="connsiteX7" fmla="*/ 46350 w 63627"/>
                    <a:gd name="connsiteY7" fmla="*/ 72599 h 98847"/>
                    <a:gd name="connsiteX8" fmla="*/ 47679 w 63627"/>
                    <a:gd name="connsiteY8" fmla="*/ 53660 h 98847"/>
                    <a:gd name="connsiteX9" fmla="*/ 47679 w 63627"/>
                    <a:gd name="connsiteY9" fmla="*/ 0 h 98847"/>
                    <a:gd name="connsiteX10" fmla="*/ 63628 w 63627"/>
                    <a:gd name="connsiteY10" fmla="*/ 0 h 98847"/>
                    <a:gd name="connsiteX11" fmla="*/ 63628 w 63627"/>
                    <a:gd name="connsiteY11" fmla="*/ 51002 h 98847"/>
                    <a:gd name="connsiteX12" fmla="*/ 61468 w 63627"/>
                    <a:gd name="connsiteY12" fmla="*/ 79244 h 98847"/>
                    <a:gd name="connsiteX13" fmla="*/ 51998 w 63627"/>
                    <a:gd name="connsiteY13" fmla="*/ 93365 h 98847"/>
                    <a:gd name="connsiteX14" fmla="*/ 32728 w 63627"/>
                    <a:gd name="connsiteY14" fmla="*/ 98848 h 98847"/>
                    <a:gd name="connsiteX15" fmla="*/ 13290 w 63627"/>
                    <a:gd name="connsiteY15" fmla="*/ 94362 h 98847"/>
                    <a:gd name="connsiteX16" fmla="*/ 3156 w 63627"/>
                    <a:gd name="connsiteY16" fmla="*/ 81736 h 98847"/>
                    <a:gd name="connsiteX17" fmla="*/ 0 w 63627"/>
                    <a:gd name="connsiteY17" fmla="*/ 51833 h 98847"/>
                    <a:gd name="connsiteX18" fmla="*/ 0 w 63627"/>
                    <a:gd name="connsiteY18" fmla="*/ 0 h 9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27" h="98847">
                      <a:moveTo>
                        <a:pt x="0" y="0"/>
                      </a:moveTo>
                      <a:lnTo>
                        <a:pt x="15948" y="0"/>
                      </a:lnTo>
                      <a:lnTo>
                        <a:pt x="15948" y="52497"/>
                      </a:lnTo>
                      <a:cubicBezTo>
                        <a:pt x="15948" y="60638"/>
                        <a:pt x="16115" y="65954"/>
                        <a:pt x="16613" y="68446"/>
                      </a:cubicBezTo>
                      <a:cubicBezTo>
                        <a:pt x="17277" y="72765"/>
                        <a:pt x="18939" y="76088"/>
                        <a:pt x="21763" y="78413"/>
                      </a:cubicBezTo>
                      <a:cubicBezTo>
                        <a:pt x="24587" y="80739"/>
                        <a:pt x="27909" y="81902"/>
                        <a:pt x="32395" y="81902"/>
                      </a:cubicBezTo>
                      <a:cubicBezTo>
                        <a:pt x="36050" y="81902"/>
                        <a:pt x="39207" y="81072"/>
                        <a:pt x="41532" y="79410"/>
                      </a:cubicBezTo>
                      <a:cubicBezTo>
                        <a:pt x="43858" y="77749"/>
                        <a:pt x="45519" y="75423"/>
                        <a:pt x="46350" y="72599"/>
                      </a:cubicBezTo>
                      <a:cubicBezTo>
                        <a:pt x="47181" y="69775"/>
                        <a:pt x="47679" y="63296"/>
                        <a:pt x="47679" y="53660"/>
                      </a:cubicBezTo>
                      <a:lnTo>
                        <a:pt x="47679" y="0"/>
                      </a:lnTo>
                      <a:lnTo>
                        <a:pt x="63628" y="0"/>
                      </a:lnTo>
                      <a:lnTo>
                        <a:pt x="63628" y="51002"/>
                      </a:lnTo>
                      <a:cubicBezTo>
                        <a:pt x="63628" y="63960"/>
                        <a:pt x="62964" y="73430"/>
                        <a:pt x="61468" y="79244"/>
                      </a:cubicBezTo>
                      <a:cubicBezTo>
                        <a:pt x="59973" y="85059"/>
                        <a:pt x="56982" y="89710"/>
                        <a:pt x="51998" y="93365"/>
                      </a:cubicBezTo>
                      <a:cubicBezTo>
                        <a:pt x="47181" y="97020"/>
                        <a:pt x="40702" y="98848"/>
                        <a:pt x="32728" y="98848"/>
                      </a:cubicBezTo>
                      <a:cubicBezTo>
                        <a:pt x="24421" y="98848"/>
                        <a:pt x="17942" y="97352"/>
                        <a:pt x="13290" y="94362"/>
                      </a:cubicBezTo>
                      <a:cubicBezTo>
                        <a:pt x="8639" y="91372"/>
                        <a:pt x="5316" y="87218"/>
                        <a:pt x="3156" y="81736"/>
                      </a:cubicBezTo>
                      <a:cubicBezTo>
                        <a:pt x="997" y="76254"/>
                        <a:pt x="0" y="66286"/>
                        <a:pt x="0" y="51833"/>
                      </a:cubicBezTo>
                      <a:lnTo>
                        <a:pt x="0" y="0"/>
                      </a:lnTo>
                      <a:close/>
                    </a:path>
                  </a:pathLst>
                </a:custGeom>
                <a:solidFill>
                  <a:srgbClr val="000000"/>
                </a:solidFill>
                <a:ln w="16610" cap="flat">
                  <a:noFill/>
                  <a:prstDash val="solid"/>
                  <a:miter/>
                </a:ln>
              </p:spPr>
              <p:txBody>
                <a:bodyPr rtlCol="0" anchor="ctr"/>
                <a:lstStyle/>
                <a:p>
                  <a:endParaRPr lang="es-CO"/>
                </a:p>
              </p:txBody>
            </p:sp>
            <p:sp>
              <p:nvSpPr>
                <p:cNvPr id="163" name="Forma libre: forma 162">
                  <a:extLst>
                    <a:ext uri="{FF2B5EF4-FFF2-40B4-BE49-F238E27FC236}">
                      <a16:creationId xmlns:a16="http://schemas.microsoft.com/office/drawing/2014/main" id="{2918BE37-8045-31B2-7727-1A227E8FBA19}"/>
                    </a:ext>
                  </a:extLst>
                </p:cNvPr>
                <p:cNvSpPr/>
                <p:nvPr/>
              </p:nvSpPr>
              <p:spPr>
                <a:xfrm>
                  <a:off x="9947327" y="3514937"/>
                  <a:ext cx="15948" cy="97020"/>
                </a:xfrm>
                <a:custGeom>
                  <a:avLst/>
                  <a:gdLst>
                    <a:gd name="connsiteX0" fmla="*/ 0 w 15948"/>
                    <a:gd name="connsiteY0" fmla="*/ 97020 h 97020"/>
                    <a:gd name="connsiteX1" fmla="*/ 0 w 15948"/>
                    <a:gd name="connsiteY1" fmla="*/ 0 h 97020"/>
                    <a:gd name="connsiteX2" fmla="*/ 15949 w 15948"/>
                    <a:gd name="connsiteY2" fmla="*/ 0 h 97020"/>
                    <a:gd name="connsiteX3" fmla="*/ 15949 w 15948"/>
                    <a:gd name="connsiteY3" fmla="*/ 97020 h 97020"/>
                    <a:gd name="connsiteX4" fmla="*/ 0 w 15948"/>
                    <a:gd name="connsiteY4" fmla="*/ 97020 h 9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8" h="97020">
                      <a:moveTo>
                        <a:pt x="0" y="97020"/>
                      </a:moveTo>
                      <a:lnTo>
                        <a:pt x="0" y="0"/>
                      </a:lnTo>
                      <a:lnTo>
                        <a:pt x="15949" y="0"/>
                      </a:lnTo>
                      <a:lnTo>
                        <a:pt x="15949" y="97020"/>
                      </a:lnTo>
                      <a:lnTo>
                        <a:pt x="0" y="97020"/>
                      </a:lnTo>
                      <a:close/>
                    </a:path>
                  </a:pathLst>
                </a:custGeom>
                <a:solidFill>
                  <a:srgbClr val="000000"/>
                </a:solidFill>
                <a:ln w="16610" cap="flat">
                  <a:noFill/>
                  <a:prstDash val="solid"/>
                  <a:miter/>
                </a:ln>
              </p:spPr>
              <p:txBody>
                <a:bodyPr rtlCol="0" anchor="ctr"/>
                <a:lstStyle/>
                <a:p>
                  <a:endParaRPr lang="es-CO"/>
                </a:p>
              </p:txBody>
            </p:sp>
            <p:sp>
              <p:nvSpPr>
                <p:cNvPr id="164" name="Forma libre: forma 163">
                  <a:extLst>
                    <a:ext uri="{FF2B5EF4-FFF2-40B4-BE49-F238E27FC236}">
                      <a16:creationId xmlns:a16="http://schemas.microsoft.com/office/drawing/2014/main" id="{AC65C244-90EB-2D0E-DE7E-057E037D72A1}"/>
                    </a:ext>
                  </a:extLst>
                </p:cNvPr>
                <p:cNvSpPr/>
                <p:nvPr/>
              </p:nvSpPr>
              <p:spPr>
                <a:xfrm>
                  <a:off x="9970586" y="3514937"/>
                  <a:ext cx="80074" cy="97020"/>
                </a:xfrm>
                <a:custGeom>
                  <a:avLst/>
                  <a:gdLst>
                    <a:gd name="connsiteX0" fmla="*/ 80075 w 80074"/>
                    <a:gd name="connsiteY0" fmla="*/ 97020 h 97020"/>
                    <a:gd name="connsiteX1" fmla="*/ 62631 w 80074"/>
                    <a:gd name="connsiteY1" fmla="*/ 97020 h 97020"/>
                    <a:gd name="connsiteX2" fmla="*/ 55653 w 80074"/>
                    <a:gd name="connsiteY2" fmla="*/ 75091 h 97020"/>
                    <a:gd name="connsiteX3" fmla="*/ 23757 w 80074"/>
                    <a:gd name="connsiteY3" fmla="*/ 75091 h 97020"/>
                    <a:gd name="connsiteX4" fmla="*/ 17111 w 80074"/>
                    <a:gd name="connsiteY4" fmla="*/ 97020 h 97020"/>
                    <a:gd name="connsiteX5" fmla="*/ 0 w 80074"/>
                    <a:gd name="connsiteY5" fmla="*/ 97020 h 97020"/>
                    <a:gd name="connsiteX6" fmla="*/ 31066 w 80074"/>
                    <a:gd name="connsiteY6" fmla="*/ 0 h 97020"/>
                    <a:gd name="connsiteX7" fmla="*/ 48178 w 80074"/>
                    <a:gd name="connsiteY7" fmla="*/ 0 h 97020"/>
                    <a:gd name="connsiteX8" fmla="*/ 80075 w 80074"/>
                    <a:gd name="connsiteY8" fmla="*/ 97020 h 97020"/>
                    <a:gd name="connsiteX9" fmla="*/ 50503 w 80074"/>
                    <a:gd name="connsiteY9" fmla="*/ 58644 h 97020"/>
                    <a:gd name="connsiteX10" fmla="*/ 39373 w 80074"/>
                    <a:gd name="connsiteY10" fmla="*/ 22594 h 97020"/>
                    <a:gd name="connsiteX11" fmla="*/ 28574 w 80074"/>
                    <a:gd name="connsiteY11" fmla="*/ 58644 h 97020"/>
                    <a:gd name="connsiteX12" fmla="*/ 50503 w 80074"/>
                    <a:gd name="connsiteY12" fmla="*/ 58644 h 9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74" h="97020">
                      <a:moveTo>
                        <a:pt x="80075" y="97020"/>
                      </a:moveTo>
                      <a:lnTo>
                        <a:pt x="62631" y="97020"/>
                      </a:lnTo>
                      <a:lnTo>
                        <a:pt x="55653" y="75091"/>
                      </a:lnTo>
                      <a:lnTo>
                        <a:pt x="23757" y="75091"/>
                      </a:lnTo>
                      <a:lnTo>
                        <a:pt x="17111" y="97020"/>
                      </a:lnTo>
                      <a:lnTo>
                        <a:pt x="0" y="97020"/>
                      </a:lnTo>
                      <a:lnTo>
                        <a:pt x="31066" y="0"/>
                      </a:lnTo>
                      <a:lnTo>
                        <a:pt x="48178" y="0"/>
                      </a:lnTo>
                      <a:lnTo>
                        <a:pt x="80075" y="97020"/>
                      </a:lnTo>
                      <a:close/>
                      <a:moveTo>
                        <a:pt x="50503" y="58644"/>
                      </a:moveTo>
                      <a:lnTo>
                        <a:pt x="39373" y="22594"/>
                      </a:lnTo>
                      <a:lnTo>
                        <a:pt x="28574" y="58644"/>
                      </a:lnTo>
                      <a:lnTo>
                        <a:pt x="50503" y="58644"/>
                      </a:lnTo>
                      <a:close/>
                    </a:path>
                  </a:pathLst>
                </a:custGeom>
                <a:solidFill>
                  <a:srgbClr val="000000"/>
                </a:solidFill>
                <a:ln w="16610" cap="flat">
                  <a:noFill/>
                  <a:prstDash val="solid"/>
                  <a:miter/>
                </a:ln>
              </p:spPr>
              <p:txBody>
                <a:bodyPr rtlCol="0" anchor="ctr"/>
                <a:lstStyle/>
                <a:p>
                  <a:endParaRPr lang="es-CO"/>
                </a:p>
              </p:txBody>
            </p:sp>
          </p:grpSp>
          <p:sp>
            <p:nvSpPr>
              <p:cNvPr id="165" name="Forma libre: forma 164">
                <a:extLst>
                  <a:ext uri="{FF2B5EF4-FFF2-40B4-BE49-F238E27FC236}">
                    <a16:creationId xmlns:a16="http://schemas.microsoft.com/office/drawing/2014/main" id="{0D73E7BC-14A9-3C1B-A02A-00A87AA83D4A}"/>
                  </a:ext>
                </a:extLst>
              </p:cNvPr>
              <p:cNvSpPr/>
              <p:nvPr/>
            </p:nvSpPr>
            <p:spPr>
              <a:xfrm>
                <a:off x="8810997" y="3451641"/>
                <a:ext cx="1272557" cy="19603"/>
              </a:xfrm>
              <a:custGeom>
                <a:avLst/>
                <a:gdLst>
                  <a:gd name="connsiteX0" fmla="*/ 0 w 1272557"/>
                  <a:gd name="connsiteY0" fmla="*/ 0 h 19603"/>
                  <a:gd name="connsiteX1" fmla="*/ 1272557 w 1272557"/>
                  <a:gd name="connsiteY1" fmla="*/ 0 h 19603"/>
                  <a:gd name="connsiteX2" fmla="*/ 1272557 w 1272557"/>
                  <a:gd name="connsiteY2" fmla="*/ 19603 h 19603"/>
                  <a:gd name="connsiteX3" fmla="*/ 0 w 1272557"/>
                  <a:gd name="connsiteY3" fmla="*/ 19603 h 19603"/>
                </a:gdLst>
                <a:ahLst/>
                <a:cxnLst>
                  <a:cxn ang="0">
                    <a:pos x="connsiteX0" y="connsiteY0"/>
                  </a:cxn>
                  <a:cxn ang="0">
                    <a:pos x="connsiteX1" y="connsiteY1"/>
                  </a:cxn>
                  <a:cxn ang="0">
                    <a:pos x="connsiteX2" y="connsiteY2"/>
                  </a:cxn>
                  <a:cxn ang="0">
                    <a:pos x="connsiteX3" y="connsiteY3"/>
                  </a:cxn>
                </a:cxnLst>
                <a:rect l="l" t="t" r="r" b="b"/>
                <a:pathLst>
                  <a:path w="1272557" h="19603">
                    <a:moveTo>
                      <a:pt x="0" y="0"/>
                    </a:moveTo>
                    <a:lnTo>
                      <a:pt x="1272557" y="0"/>
                    </a:lnTo>
                    <a:lnTo>
                      <a:pt x="1272557" y="19603"/>
                    </a:lnTo>
                    <a:lnTo>
                      <a:pt x="0" y="19603"/>
                    </a:lnTo>
                    <a:close/>
                  </a:path>
                </a:pathLst>
              </a:custGeom>
              <a:solidFill>
                <a:srgbClr val="000000"/>
              </a:solidFill>
              <a:ln w="16610" cap="flat">
                <a:noFill/>
                <a:prstDash val="solid"/>
                <a:miter/>
              </a:ln>
            </p:spPr>
            <p:txBody>
              <a:bodyPr rtlCol="0" anchor="ctr"/>
              <a:lstStyle/>
              <a:p>
                <a:endParaRPr lang="es-CO"/>
              </a:p>
            </p:txBody>
          </p:sp>
          <p:grpSp>
            <p:nvGrpSpPr>
              <p:cNvPr id="166" name="Gráfico 3">
                <a:extLst>
                  <a:ext uri="{FF2B5EF4-FFF2-40B4-BE49-F238E27FC236}">
                    <a16:creationId xmlns:a16="http://schemas.microsoft.com/office/drawing/2014/main" id="{EF31C60E-12A3-637B-FD69-266796156F92}"/>
                  </a:ext>
                </a:extLst>
              </p:cNvPr>
              <p:cNvGrpSpPr/>
              <p:nvPr/>
            </p:nvGrpSpPr>
            <p:grpSpPr>
              <a:xfrm>
                <a:off x="8809335" y="3018872"/>
                <a:ext cx="1252954" cy="407351"/>
                <a:chOff x="8809335" y="3018872"/>
                <a:chExt cx="1252954" cy="407351"/>
              </a:xfrm>
              <a:solidFill>
                <a:srgbClr val="000000"/>
              </a:solidFill>
            </p:grpSpPr>
            <p:sp>
              <p:nvSpPr>
                <p:cNvPr id="167" name="Forma libre: forma 166">
                  <a:extLst>
                    <a:ext uri="{FF2B5EF4-FFF2-40B4-BE49-F238E27FC236}">
                      <a16:creationId xmlns:a16="http://schemas.microsoft.com/office/drawing/2014/main" id="{4FE9842B-53A7-16C0-B1C9-5F3B2BEAF5DB}"/>
                    </a:ext>
                  </a:extLst>
                </p:cNvPr>
                <p:cNvSpPr/>
                <p:nvPr/>
              </p:nvSpPr>
              <p:spPr>
                <a:xfrm>
                  <a:off x="8809335" y="3019038"/>
                  <a:ext cx="76253" cy="108316"/>
                </a:xfrm>
                <a:custGeom>
                  <a:avLst/>
                  <a:gdLst>
                    <a:gd name="connsiteX0" fmla="*/ 0 w 76253"/>
                    <a:gd name="connsiteY0" fmla="*/ 96189 h 108316"/>
                    <a:gd name="connsiteX1" fmla="*/ 7143 w 76253"/>
                    <a:gd name="connsiteY1" fmla="*/ 77915 h 108316"/>
                    <a:gd name="connsiteX2" fmla="*/ 37379 w 76253"/>
                    <a:gd name="connsiteY2" fmla="*/ 88880 h 108316"/>
                    <a:gd name="connsiteX3" fmla="*/ 54989 w 76253"/>
                    <a:gd name="connsiteY3" fmla="*/ 77583 h 108316"/>
                    <a:gd name="connsiteX4" fmla="*/ 1661 w 76253"/>
                    <a:gd name="connsiteY4" fmla="*/ 32562 h 108316"/>
                    <a:gd name="connsiteX5" fmla="*/ 40370 w 76253"/>
                    <a:gd name="connsiteY5" fmla="*/ 0 h 108316"/>
                    <a:gd name="connsiteX6" fmla="*/ 72266 w 76253"/>
                    <a:gd name="connsiteY6" fmla="*/ 9303 h 108316"/>
                    <a:gd name="connsiteX7" fmla="*/ 65787 w 76253"/>
                    <a:gd name="connsiteY7" fmla="*/ 27744 h 108316"/>
                    <a:gd name="connsiteX8" fmla="*/ 40370 w 76253"/>
                    <a:gd name="connsiteY8" fmla="*/ 19437 h 108316"/>
                    <a:gd name="connsiteX9" fmla="*/ 22926 w 76253"/>
                    <a:gd name="connsiteY9" fmla="*/ 31399 h 108316"/>
                    <a:gd name="connsiteX10" fmla="*/ 76254 w 76253"/>
                    <a:gd name="connsiteY10" fmla="*/ 75922 h 108316"/>
                    <a:gd name="connsiteX11" fmla="*/ 37379 w 76253"/>
                    <a:gd name="connsiteY11" fmla="*/ 108317 h 108316"/>
                    <a:gd name="connsiteX12" fmla="*/ 0 w 76253"/>
                    <a:gd name="connsiteY12" fmla="*/ 96189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53" h="108316">
                      <a:moveTo>
                        <a:pt x="0" y="96189"/>
                      </a:moveTo>
                      <a:lnTo>
                        <a:pt x="7143" y="77915"/>
                      </a:lnTo>
                      <a:cubicBezTo>
                        <a:pt x="14952" y="84394"/>
                        <a:pt x="26415" y="88880"/>
                        <a:pt x="37379" y="88880"/>
                      </a:cubicBezTo>
                      <a:cubicBezTo>
                        <a:pt x="50005" y="88880"/>
                        <a:pt x="54989" y="84062"/>
                        <a:pt x="54989" y="77583"/>
                      </a:cubicBezTo>
                      <a:cubicBezTo>
                        <a:pt x="54989" y="57979"/>
                        <a:pt x="1661" y="71436"/>
                        <a:pt x="1661" y="32562"/>
                      </a:cubicBezTo>
                      <a:cubicBezTo>
                        <a:pt x="1661" y="14786"/>
                        <a:pt x="14287" y="0"/>
                        <a:pt x="40370" y="0"/>
                      </a:cubicBezTo>
                      <a:cubicBezTo>
                        <a:pt x="51833" y="0"/>
                        <a:pt x="63628" y="3156"/>
                        <a:pt x="72266" y="9303"/>
                      </a:cubicBezTo>
                      <a:lnTo>
                        <a:pt x="65787" y="27744"/>
                      </a:lnTo>
                      <a:cubicBezTo>
                        <a:pt x="57315" y="22261"/>
                        <a:pt x="48510" y="19437"/>
                        <a:pt x="40370" y="19437"/>
                      </a:cubicBezTo>
                      <a:cubicBezTo>
                        <a:pt x="27743" y="19437"/>
                        <a:pt x="22926" y="24753"/>
                        <a:pt x="22926" y="31399"/>
                      </a:cubicBezTo>
                      <a:cubicBezTo>
                        <a:pt x="22926" y="50670"/>
                        <a:pt x="76254" y="37379"/>
                        <a:pt x="76254" y="75922"/>
                      </a:cubicBezTo>
                      <a:cubicBezTo>
                        <a:pt x="76254" y="93365"/>
                        <a:pt x="63628" y="108317"/>
                        <a:pt x="37379" y="108317"/>
                      </a:cubicBezTo>
                      <a:cubicBezTo>
                        <a:pt x="22760" y="108317"/>
                        <a:pt x="8140" y="103333"/>
                        <a:pt x="0" y="96189"/>
                      </a:cubicBezTo>
                    </a:path>
                  </a:pathLst>
                </a:custGeom>
                <a:solidFill>
                  <a:srgbClr val="000000"/>
                </a:solidFill>
                <a:ln w="16610" cap="flat">
                  <a:noFill/>
                  <a:prstDash val="solid"/>
                  <a:miter/>
                </a:ln>
              </p:spPr>
              <p:txBody>
                <a:bodyPr rtlCol="0" anchor="ctr"/>
                <a:lstStyle/>
                <a:p>
                  <a:endParaRPr lang="es-CO"/>
                </a:p>
              </p:txBody>
            </p:sp>
            <p:sp>
              <p:nvSpPr>
                <p:cNvPr id="168" name="Forma libre: forma 167">
                  <a:extLst>
                    <a:ext uri="{FF2B5EF4-FFF2-40B4-BE49-F238E27FC236}">
                      <a16:creationId xmlns:a16="http://schemas.microsoft.com/office/drawing/2014/main" id="{23A979B6-ADF4-EF79-09B3-B80FEE93B6F5}"/>
                    </a:ext>
                  </a:extLst>
                </p:cNvPr>
                <p:cNvSpPr/>
                <p:nvPr/>
              </p:nvSpPr>
              <p:spPr>
                <a:xfrm>
                  <a:off x="8969318" y="3018872"/>
                  <a:ext cx="100342" cy="108317"/>
                </a:xfrm>
                <a:custGeom>
                  <a:avLst/>
                  <a:gdLst>
                    <a:gd name="connsiteX0" fmla="*/ 0 w 100342"/>
                    <a:gd name="connsiteY0" fmla="*/ 54158 h 108317"/>
                    <a:gd name="connsiteX1" fmla="*/ 50172 w 100342"/>
                    <a:gd name="connsiteY1" fmla="*/ 0 h 108317"/>
                    <a:gd name="connsiteX2" fmla="*/ 100343 w 100342"/>
                    <a:gd name="connsiteY2" fmla="*/ 54158 h 108317"/>
                    <a:gd name="connsiteX3" fmla="*/ 50172 w 100342"/>
                    <a:gd name="connsiteY3" fmla="*/ 108317 h 108317"/>
                    <a:gd name="connsiteX4" fmla="*/ 0 w 100342"/>
                    <a:gd name="connsiteY4" fmla="*/ 54158 h 108317"/>
                    <a:gd name="connsiteX5" fmla="*/ 78912 w 100342"/>
                    <a:gd name="connsiteY5" fmla="*/ 54158 h 108317"/>
                    <a:gd name="connsiteX6" fmla="*/ 50172 w 100342"/>
                    <a:gd name="connsiteY6" fmla="*/ 20600 h 108317"/>
                    <a:gd name="connsiteX7" fmla="*/ 21431 w 100342"/>
                    <a:gd name="connsiteY7" fmla="*/ 54158 h 108317"/>
                    <a:gd name="connsiteX8" fmla="*/ 50172 w 100342"/>
                    <a:gd name="connsiteY8" fmla="*/ 87717 h 108317"/>
                    <a:gd name="connsiteX9" fmla="*/ 78912 w 100342"/>
                    <a:gd name="connsiteY9" fmla="*/ 54158 h 1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42" h="108317">
                      <a:moveTo>
                        <a:pt x="0" y="54158"/>
                      </a:moveTo>
                      <a:cubicBezTo>
                        <a:pt x="0" y="23092"/>
                        <a:pt x="21265" y="0"/>
                        <a:pt x="50172" y="0"/>
                      </a:cubicBezTo>
                      <a:cubicBezTo>
                        <a:pt x="78912" y="0"/>
                        <a:pt x="100343" y="22926"/>
                        <a:pt x="100343" y="54158"/>
                      </a:cubicBezTo>
                      <a:cubicBezTo>
                        <a:pt x="100343" y="85391"/>
                        <a:pt x="79078" y="108317"/>
                        <a:pt x="50172" y="108317"/>
                      </a:cubicBezTo>
                      <a:cubicBezTo>
                        <a:pt x="21265" y="108483"/>
                        <a:pt x="0" y="85391"/>
                        <a:pt x="0" y="54158"/>
                      </a:cubicBezTo>
                      <a:moveTo>
                        <a:pt x="78912" y="54158"/>
                      </a:moveTo>
                      <a:cubicBezTo>
                        <a:pt x="78912" y="34223"/>
                        <a:pt x="66618" y="20600"/>
                        <a:pt x="50172" y="20600"/>
                      </a:cubicBezTo>
                      <a:cubicBezTo>
                        <a:pt x="33725" y="20600"/>
                        <a:pt x="21431" y="34223"/>
                        <a:pt x="21431" y="54158"/>
                      </a:cubicBezTo>
                      <a:cubicBezTo>
                        <a:pt x="21431" y="74094"/>
                        <a:pt x="33725" y="87717"/>
                        <a:pt x="50172" y="87717"/>
                      </a:cubicBezTo>
                      <a:cubicBezTo>
                        <a:pt x="66618" y="87717"/>
                        <a:pt x="78912" y="74094"/>
                        <a:pt x="78912" y="54158"/>
                      </a:cubicBezTo>
                    </a:path>
                  </a:pathLst>
                </a:custGeom>
                <a:solidFill>
                  <a:srgbClr val="000000"/>
                </a:solidFill>
                <a:ln w="16610" cap="flat">
                  <a:noFill/>
                  <a:prstDash val="solid"/>
                  <a:miter/>
                </a:ln>
              </p:spPr>
              <p:txBody>
                <a:bodyPr rtlCol="0" anchor="ctr"/>
                <a:lstStyle/>
                <a:p>
                  <a:endParaRPr lang="es-CO"/>
                </a:p>
              </p:txBody>
            </p:sp>
            <p:sp>
              <p:nvSpPr>
                <p:cNvPr id="169" name="Forma libre: forma 168">
                  <a:extLst>
                    <a:ext uri="{FF2B5EF4-FFF2-40B4-BE49-F238E27FC236}">
                      <a16:creationId xmlns:a16="http://schemas.microsoft.com/office/drawing/2014/main" id="{CB92ACB6-92EB-E87D-567E-61805E3520FB}"/>
                    </a:ext>
                  </a:extLst>
                </p:cNvPr>
                <p:cNvSpPr/>
                <p:nvPr/>
              </p:nvSpPr>
              <p:spPr>
                <a:xfrm>
                  <a:off x="9154886" y="3018872"/>
                  <a:ext cx="87550" cy="108317"/>
                </a:xfrm>
                <a:custGeom>
                  <a:avLst/>
                  <a:gdLst>
                    <a:gd name="connsiteX0" fmla="*/ 0 w 87550"/>
                    <a:gd name="connsiteY0" fmla="*/ 54158 h 108317"/>
                    <a:gd name="connsiteX1" fmla="*/ 49839 w 87550"/>
                    <a:gd name="connsiteY1" fmla="*/ 0 h 108317"/>
                    <a:gd name="connsiteX2" fmla="*/ 87550 w 87550"/>
                    <a:gd name="connsiteY2" fmla="*/ 18607 h 108317"/>
                    <a:gd name="connsiteX3" fmla="*/ 73928 w 87550"/>
                    <a:gd name="connsiteY3" fmla="*/ 32894 h 108317"/>
                    <a:gd name="connsiteX4" fmla="*/ 50836 w 87550"/>
                    <a:gd name="connsiteY4" fmla="*/ 20600 h 108317"/>
                    <a:gd name="connsiteX5" fmla="*/ 21431 w 87550"/>
                    <a:gd name="connsiteY5" fmla="*/ 54158 h 108317"/>
                    <a:gd name="connsiteX6" fmla="*/ 50836 w 87550"/>
                    <a:gd name="connsiteY6" fmla="*/ 87717 h 108317"/>
                    <a:gd name="connsiteX7" fmla="*/ 73928 w 87550"/>
                    <a:gd name="connsiteY7" fmla="*/ 75257 h 108317"/>
                    <a:gd name="connsiteX8" fmla="*/ 87550 w 87550"/>
                    <a:gd name="connsiteY8" fmla="*/ 89544 h 108317"/>
                    <a:gd name="connsiteX9" fmla="*/ 49673 w 87550"/>
                    <a:gd name="connsiteY9" fmla="*/ 108317 h 108317"/>
                    <a:gd name="connsiteX10" fmla="*/ 0 w 87550"/>
                    <a:gd name="connsiteY10" fmla="*/ 54158 h 1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550" h="108317">
                      <a:moveTo>
                        <a:pt x="0" y="54158"/>
                      </a:moveTo>
                      <a:cubicBezTo>
                        <a:pt x="0" y="22594"/>
                        <a:pt x="21265" y="0"/>
                        <a:pt x="49839" y="0"/>
                      </a:cubicBezTo>
                      <a:cubicBezTo>
                        <a:pt x="65622" y="0"/>
                        <a:pt x="78912" y="6645"/>
                        <a:pt x="87550" y="18607"/>
                      </a:cubicBezTo>
                      <a:lnTo>
                        <a:pt x="73928" y="32894"/>
                      </a:lnTo>
                      <a:cubicBezTo>
                        <a:pt x="67781" y="24753"/>
                        <a:pt x="59973" y="20600"/>
                        <a:pt x="50836" y="20600"/>
                      </a:cubicBezTo>
                      <a:cubicBezTo>
                        <a:pt x="33724" y="20600"/>
                        <a:pt x="21431" y="34389"/>
                        <a:pt x="21431" y="54158"/>
                      </a:cubicBezTo>
                      <a:cubicBezTo>
                        <a:pt x="21431" y="73928"/>
                        <a:pt x="33558" y="87717"/>
                        <a:pt x="50836" y="87717"/>
                      </a:cubicBezTo>
                      <a:cubicBezTo>
                        <a:pt x="59973" y="87717"/>
                        <a:pt x="67781" y="83564"/>
                        <a:pt x="73928" y="75257"/>
                      </a:cubicBezTo>
                      <a:lnTo>
                        <a:pt x="87550" y="89544"/>
                      </a:lnTo>
                      <a:cubicBezTo>
                        <a:pt x="78912" y="101672"/>
                        <a:pt x="65622" y="108317"/>
                        <a:pt x="49673" y="108317"/>
                      </a:cubicBezTo>
                      <a:cubicBezTo>
                        <a:pt x="21265" y="108483"/>
                        <a:pt x="0" y="85889"/>
                        <a:pt x="0" y="54158"/>
                      </a:cubicBezTo>
                    </a:path>
                  </a:pathLst>
                </a:custGeom>
                <a:solidFill>
                  <a:srgbClr val="000000"/>
                </a:solidFill>
                <a:ln w="16610" cap="flat">
                  <a:noFill/>
                  <a:prstDash val="solid"/>
                  <a:miter/>
                </a:ln>
              </p:spPr>
              <p:txBody>
                <a:bodyPr rtlCol="0" anchor="ctr"/>
                <a:lstStyle/>
                <a:p>
                  <a:endParaRPr lang="es-CO"/>
                </a:p>
              </p:txBody>
            </p:sp>
            <p:sp>
              <p:nvSpPr>
                <p:cNvPr id="170" name="Forma libre: forma 169">
                  <a:extLst>
                    <a:ext uri="{FF2B5EF4-FFF2-40B4-BE49-F238E27FC236}">
                      <a16:creationId xmlns:a16="http://schemas.microsoft.com/office/drawing/2014/main" id="{99147307-672C-8558-C923-CF8C3E0D19B6}"/>
                    </a:ext>
                  </a:extLst>
                </p:cNvPr>
                <p:cNvSpPr/>
                <p:nvPr/>
              </p:nvSpPr>
              <p:spPr>
                <a:xfrm>
                  <a:off x="9331649" y="3020699"/>
                  <a:ext cx="21264" cy="104828"/>
                </a:xfrm>
                <a:custGeom>
                  <a:avLst/>
                  <a:gdLst>
                    <a:gd name="connsiteX0" fmla="*/ 0 w 21264"/>
                    <a:gd name="connsiteY0" fmla="*/ 0 h 104828"/>
                    <a:gd name="connsiteX1" fmla="*/ 21265 w 21264"/>
                    <a:gd name="connsiteY1" fmla="*/ 0 h 104828"/>
                    <a:gd name="connsiteX2" fmla="*/ 21265 w 21264"/>
                    <a:gd name="connsiteY2" fmla="*/ 104828 h 104828"/>
                    <a:gd name="connsiteX3" fmla="*/ 0 w 21264"/>
                    <a:gd name="connsiteY3" fmla="*/ 104828 h 104828"/>
                  </a:gdLst>
                  <a:ahLst/>
                  <a:cxnLst>
                    <a:cxn ang="0">
                      <a:pos x="connsiteX0" y="connsiteY0"/>
                    </a:cxn>
                    <a:cxn ang="0">
                      <a:pos x="connsiteX1" y="connsiteY1"/>
                    </a:cxn>
                    <a:cxn ang="0">
                      <a:pos x="connsiteX2" y="connsiteY2"/>
                    </a:cxn>
                    <a:cxn ang="0">
                      <a:pos x="connsiteX3" y="connsiteY3"/>
                    </a:cxn>
                  </a:cxnLst>
                  <a:rect l="l" t="t" r="r" b="b"/>
                  <a:pathLst>
                    <a:path w="21264" h="104828">
                      <a:moveTo>
                        <a:pt x="0" y="0"/>
                      </a:moveTo>
                      <a:lnTo>
                        <a:pt x="21265" y="0"/>
                      </a:lnTo>
                      <a:lnTo>
                        <a:pt x="21265" y="104828"/>
                      </a:lnTo>
                      <a:lnTo>
                        <a:pt x="0" y="104828"/>
                      </a:lnTo>
                      <a:close/>
                    </a:path>
                  </a:pathLst>
                </a:custGeom>
                <a:solidFill>
                  <a:srgbClr val="000000"/>
                </a:solidFill>
                <a:ln w="16610" cap="flat">
                  <a:noFill/>
                  <a:prstDash val="solid"/>
                  <a:miter/>
                </a:ln>
              </p:spPr>
              <p:txBody>
                <a:bodyPr rtlCol="0" anchor="ctr"/>
                <a:lstStyle/>
                <a:p>
                  <a:endParaRPr lang="es-CO"/>
                </a:p>
              </p:txBody>
            </p:sp>
            <p:sp>
              <p:nvSpPr>
                <p:cNvPr id="171" name="Forma libre: forma 170">
                  <a:extLst>
                    <a:ext uri="{FF2B5EF4-FFF2-40B4-BE49-F238E27FC236}">
                      <a16:creationId xmlns:a16="http://schemas.microsoft.com/office/drawing/2014/main" id="{DEFFACC1-26BE-32AF-3428-1F1296AFA912}"/>
                    </a:ext>
                  </a:extLst>
                </p:cNvPr>
                <p:cNvSpPr/>
                <p:nvPr/>
              </p:nvSpPr>
              <p:spPr>
                <a:xfrm>
                  <a:off x="9449767" y="3020699"/>
                  <a:ext cx="70937" cy="104828"/>
                </a:xfrm>
                <a:custGeom>
                  <a:avLst/>
                  <a:gdLst>
                    <a:gd name="connsiteX0" fmla="*/ 70937 w 70937"/>
                    <a:gd name="connsiteY0" fmla="*/ 85391 h 104828"/>
                    <a:gd name="connsiteX1" fmla="*/ 70937 w 70937"/>
                    <a:gd name="connsiteY1" fmla="*/ 104828 h 104828"/>
                    <a:gd name="connsiteX2" fmla="*/ 0 w 70937"/>
                    <a:gd name="connsiteY2" fmla="*/ 104828 h 104828"/>
                    <a:gd name="connsiteX3" fmla="*/ 0 w 70937"/>
                    <a:gd name="connsiteY3" fmla="*/ 0 h 104828"/>
                    <a:gd name="connsiteX4" fmla="*/ 69277 w 70937"/>
                    <a:gd name="connsiteY4" fmla="*/ 0 h 104828"/>
                    <a:gd name="connsiteX5" fmla="*/ 69277 w 70937"/>
                    <a:gd name="connsiteY5" fmla="*/ 19437 h 104828"/>
                    <a:gd name="connsiteX6" fmla="*/ 21098 w 70937"/>
                    <a:gd name="connsiteY6" fmla="*/ 19437 h 104828"/>
                    <a:gd name="connsiteX7" fmla="*/ 21098 w 70937"/>
                    <a:gd name="connsiteY7" fmla="*/ 42197 h 104828"/>
                    <a:gd name="connsiteX8" fmla="*/ 63628 w 70937"/>
                    <a:gd name="connsiteY8" fmla="*/ 42197 h 104828"/>
                    <a:gd name="connsiteX9" fmla="*/ 63628 w 70937"/>
                    <a:gd name="connsiteY9" fmla="*/ 61136 h 104828"/>
                    <a:gd name="connsiteX10" fmla="*/ 21098 w 70937"/>
                    <a:gd name="connsiteY10" fmla="*/ 61136 h 104828"/>
                    <a:gd name="connsiteX11" fmla="*/ 21098 w 70937"/>
                    <a:gd name="connsiteY11" fmla="*/ 85391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37" h="104828">
                      <a:moveTo>
                        <a:pt x="70937" y="85391"/>
                      </a:moveTo>
                      <a:lnTo>
                        <a:pt x="70937" y="104828"/>
                      </a:lnTo>
                      <a:lnTo>
                        <a:pt x="0" y="104828"/>
                      </a:lnTo>
                      <a:lnTo>
                        <a:pt x="0" y="0"/>
                      </a:lnTo>
                      <a:lnTo>
                        <a:pt x="69277" y="0"/>
                      </a:lnTo>
                      <a:lnTo>
                        <a:pt x="69277" y="19437"/>
                      </a:lnTo>
                      <a:lnTo>
                        <a:pt x="21098" y="19437"/>
                      </a:lnTo>
                      <a:lnTo>
                        <a:pt x="21098" y="42197"/>
                      </a:lnTo>
                      <a:lnTo>
                        <a:pt x="63628" y="42197"/>
                      </a:lnTo>
                      <a:lnTo>
                        <a:pt x="63628" y="61136"/>
                      </a:lnTo>
                      <a:lnTo>
                        <a:pt x="21098" y="61136"/>
                      </a:lnTo>
                      <a:lnTo>
                        <a:pt x="21098" y="85391"/>
                      </a:lnTo>
                      <a:close/>
                    </a:path>
                  </a:pathLst>
                </a:custGeom>
                <a:solidFill>
                  <a:srgbClr val="000000"/>
                </a:solidFill>
                <a:ln w="16610" cap="flat">
                  <a:noFill/>
                  <a:prstDash val="solid"/>
                  <a:miter/>
                </a:ln>
              </p:spPr>
              <p:txBody>
                <a:bodyPr rtlCol="0" anchor="ctr"/>
                <a:lstStyle/>
                <a:p>
                  <a:endParaRPr lang="es-CO"/>
                </a:p>
              </p:txBody>
            </p:sp>
            <p:sp>
              <p:nvSpPr>
                <p:cNvPr id="172" name="Forma libre: forma 171">
                  <a:extLst>
                    <a:ext uri="{FF2B5EF4-FFF2-40B4-BE49-F238E27FC236}">
                      <a16:creationId xmlns:a16="http://schemas.microsoft.com/office/drawing/2014/main" id="{2947ADC1-D9FF-ACE7-20AD-A6EF0A31D092}"/>
                    </a:ext>
                  </a:extLst>
                </p:cNvPr>
                <p:cNvSpPr/>
                <p:nvPr/>
              </p:nvSpPr>
              <p:spPr>
                <a:xfrm>
                  <a:off x="9612575" y="3020699"/>
                  <a:ext cx="92202" cy="104662"/>
                </a:xfrm>
                <a:custGeom>
                  <a:avLst/>
                  <a:gdLst>
                    <a:gd name="connsiteX0" fmla="*/ 0 w 92202"/>
                    <a:gd name="connsiteY0" fmla="*/ 0 h 104662"/>
                    <a:gd name="connsiteX1" fmla="*/ 41699 w 92202"/>
                    <a:gd name="connsiteY1" fmla="*/ 0 h 104662"/>
                    <a:gd name="connsiteX2" fmla="*/ 92203 w 92202"/>
                    <a:gd name="connsiteY2" fmla="*/ 52331 h 104662"/>
                    <a:gd name="connsiteX3" fmla="*/ 41699 w 92202"/>
                    <a:gd name="connsiteY3" fmla="*/ 104662 h 104662"/>
                    <a:gd name="connsiteX4" fmla="*/ 0 w 92202"/>
                    <a:gd name="connsiteY4" fmla="*/ 104662 h 104662"/>
                    <a:gd name="connsiteX5" fmla="*/ 0 w 92202"/>
                    <a:gd name="connsiteY5" fmla="*/ 0 h 104662"/>
                    <a:gd name="connsiteX6" fmla="*/ 40702 w 92202"/>
                    <a:gd name="connsiteY6" fmla="*/ 84893 h 104662"/>
                    <a:gd name="connsiteX7" fmla="*/ 70772 w 92202"/>
                    <a:gd name="connsiteY7" fmla="*/ 52331 h 104662"/>
                    <a:gd name="connsiteX8" fmla="*/ 40702 w 92202"/>
                    <a:gd name="connsiteY8" fmla="*/ 19769 h 104662"/>
                    <a:gd name="connsiteX9" fmla="*/ 21265 w 92202"/>
                    <a:gd name="connsiteY9" fmla="*/ 19769 h 104662"/>
                    <a:gd name="connsiteX10" fmla="*/ 21265 w 92202"/>
                    <a:gd name="connsiteY10" fmla="*/ 84726 h 104662"/>
                    <a:gd name="connsiteX11" fmla="*/ 40702 w 92202"/>
                    <a:gd name="connsiteY11" fmla="*/ 84726 h 10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02" h="104662">
                      <a:moveTo>
                        <a:pt x="0" y="0"/>
                      </a:moveTo>
                      <a:lnTo>
                        <a:pt x="41699" y="0"/>
                      </a:lnTo>
                      <a:cubicBezTo>
                        <a:pt x="71768" y="0"/>
                        <a:pt x="92203" y="20600"/>
                        <a:pt x="92203" y="52331"/>
                      </a:cubicBezTo>
                      <a:cubicBezTo>
                        <a:pt x="92203" y="84062"/>
                        <a:pt x="71603" y="104662"/>
                        <a:pt x="41699" y="104662"/>
                      </a:cubicBezTo>
                      <a:lnTo>
                        <a:pt x="0" y="104662"/>
                      </a:lnTo>
                      <a:lnTo>
                        <a:pt x="0" y="0"/>
                      </a:lnTo>
                      <a:close/>
                      <a:moveTo>
                        <a:pt x="40702" y="84893"/>
                      </a:moveTo>
                      <a:cubicBezTo>
                        <a:pt x="58977" y="84893"/>
                        <a:pt x="70772" y="72433"/>
                        <a:pt x="70772" y="52331"/>
                      </a:cubicBezTo>
                      <a:cubicBezTo>
                        <a:pt x="70772" y="32229"/>
                        <a:pt x="58810" y="19769"/>
                        <a:pt x="40702" y="19769"/>
                      </a:cubicBezTo>
                      <a:lnTo>
                        <a:pt x="21265" y="19769"/>
                      </a:lnTo>
                      <a:lnTo>
                        <a:pt x="21265" y="84726"/>
                      </a:lnTo>
                      <a:lnTo>
                        <a:pt x="40702" y="84726"/>
                      </a:lnTo>
                      <a:close/>
                    </a:path>
                  </a:pathLst>
                </a:custGeom>
                <a:solidFill>
                  <a:srgbClr val="000000"/>
                </a:solidFill>
                <a:ln w="16610" cap="flat">
                  <a:noFill/>
                  <a:prstDash val="solid"/>
                  <a:miter/>
                </a:ln>
              </p:spPr>
              <p:txBody>
                <a:bodyPr rtlCol="0" anchor="ctr"/>
                <a:lstStyle/>
                <a:p>
                  <a:endParaRPr lang="es-CO"/>
                </a:p>
              </p:txBody>
            </p:sp>
            <p:sp>
              <p:nvSpPr>
                <p:cNvPr id="173" name="Forma libre: forma 172">
                  <a:extLst>
                    <a:ext uri="{FF2B5EF4-FFF2-40B4-BE49-F238E27FC236}">
                      <a16:creationId xmlns:a16="http://schemas.microsoft.com/office/drawing/2014/main" id="{96E6982D-A278-C38C-F922-92B0E5E1E9CD}"/>
                    </a:ext>
                  </a:extLst>
                </p:cNvPr>
                <p:cNvSpPr/>
                <p:nvPr/>
              </p:nvSpPr>
              <p:spPr>
                <a:xfrm>
                  <a:off x="9782526" y="3020699"/>
                  <a:ext cx="102834" cy="104828"/>
                </a:xfrm>
                <a:custGeom>
                  <a:avLst/>
                  <a:gdLst>
                    <a:gd name="connsiteX0" fmla="*/ 72433 w 102834"/>
                    <a:gd name="connsiteY0" fmla="*/ 82401 h 104828"/>
                    <a:gd name="connsiteX1" fmla="*/ 29903 w 102834"/>
                    <a:gd name="connsiteY1" fmla="*/ 82401 h 104828"/>
                    <a:gd name="connsiteX2" fmla="*/ 21763 w 102834"/>
                    <a:gd name="connsiteY2" fmla="*/ 104828 h 104828"/>
                    <a:gd name="connsiteX3" fmla="*/ 0 w 102834"/>
                    <a:gd name="connsiteY3" fmla="*/ 104828 h 104828"/>
                    <a:gd name="connsiteX4" fmla="*/ 40868 w 102834"/>
                    <a:gd name="connsiteY4" fmla="*/ 0 h 104828"/>
                    <a:gd name="connsiteX5" fmla="*/ 61800 w 102834"/>
                    <a:gd name="connsiteY5" fmla="*/ 0 h 104828"/>
                    <a:gd name="connsiteX6" fmla="*/ 102835 w 102834"/>
                    <a:gd name="connsiteY6" fmla="*/ 104828 h 104828"/>
                    <a:gd name="connsiteX7" fmla="*/ 80573 w 102834"/>
                    <a:gd name="connsiteY7" fmla="*/ 104828 h 104828"/>
                    <a:gd name="connsiteX8" fmla="*/ 72433 w 102834"/>
                    <a:gd name="connsiteY8" fmla="*/ 82401 h 104828"/>
                    <a:gd name="connsiteX9" fmla="*/ 65787 w 102834"/>
                    <a:gd name="connsiteY9" fmla="*/ 63960 h 104828"/>
                    <a:gd name="connsiteX10" fmla="*/ 51334 w 102834"/>
                    <a:gd name="connsiteY10" fmla="*/ 23757 h 104828"/>
                    <a:gd name="connsiteX11" fmla="*/ 36715 w 102834"/>
                    <a:gd name="connsiteY11" fmla="*/ 63960 h 104828"/>
                    <a:gd name="connsiteX12" fmla="*/ 65787 w 102834"/>
                    <a:gd name="connsiteY12" fmla="*/ 63960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34" h="104828">
                      <a:moveTo>
                        <a:pt x="72433" y="82401"/>
                      </a:moveTo>
                      <a:lnTo>
                        <a:pt x="29903" y="82401"/>
                      </a:lnTo>
                      <a:lnTo>
                        <a:pt x="21763" y="104828"/>
                      </a:lnTo>
                      <a:lnTo>
                        <a:pt x="0" y="104828"/>
                      </a:lnTo>
                      <a:lnTo>
                        <a:pt x="40868" y="0"/>
                      </a:lnTo>
                      <a:lnTo>
                        <a:pt x="61800" y="0"/>
                      </a:lnTo>
                      <a:lnTo>
                        <a:pt x="102835" y="104828"/>
                      </a:lnTo>
                      <a:lnTo>
                        <a:pt x="80573" y="104828"/>
                      </a:lnTo>
                      <a:lnTo>
                        <a:pt x="72433" y="82401"/>
                      </a:lnTo>
                      <a:close/>
                      <a:moveTo>
                        <a:pt x="65787" y="63960"/>
                      </a:moveTo>
                      <a:lnTo>
                        <a:pt x="51334" y="23757"/>
                      </a:lnTo>
                      <a:lnTo>
                        <a:pt x="36715" y="63960"/>
                      </a:lnTo>
                      <a:lnTo>
                        <a:pt x="65787" y="63960"/>
                      </a:lnTo>
                      <a:close/>
                    </a:path>
                  </a:pathLst>
                </a:custGeom>
                <a:solidFill>
                  <a:srgbClr val="000000"/>
                </a:solidFill>
                <a:ln w="16610" cap="flat">
                  <a:noFill/>
                  <a:prstDash val="solid"/>
                  <a:miter/>
                </a:ln>
              </p:spPr>
              <p:txBody>
                <a:bodyPr rtlCol="0" anchor="ctr"/>
                <a:lstStyle/>
                <a:p>
                  <a:endParaRPr lang="es-CO"/>
                </a:p>
              </p:txBody>
            </p:sp>
            <p:sp>
              <p:nvSpPr>
                <p:cNvPr id="174" name="Forma libre: forma 173">
                  <a:extLst>
                    <a:ext uri="{FF2B5EF4-FFF2-40B4-BE49-F238E27FC236}">
                      <a16:creationId xmlns:a16="http://schemas.microsoft.com/office/drawing/2014/main" id="{12E816E7-A3D9-4754-0C08-D7FB63964CA7}"/>
                    </a:ext>
                  </a:extLst>
                </p:cNvPr>
                <p:cNvSpPr/>
                <p:nvPr/>
              </p:nvSpPr>
              <p:spPr>
                <a:xfrm>
                  <a:off x="9969921" y="3020699"/>
                  <a:ext cx="92202" cy="104662"/>
                </a:xfrm>
                <a:custGeom>
                  <a:avLst/>
                  <a:gdLst>
                    <a:gd name="connsiteX0" fmla="*/ 0 w 92202"/>
                    <a:gd name="connsiteY0" fmla="*/ 0 h 104662"/>
                    <a:gd name="connsiteX1" fmla="*/ 41698 w 92202"/>
                    <a:gd name="connsiteY1" fmla="*/ 0 h 104662"/>
                    <a:gd name="connsiteX2" fmla="*/ 92202 w 92202"/>
                    <a:gd name="connsiteY2" fmla="*/ 52331 h 104662"/>
                    <a:gd name="connsiteX3" fmla="*/ 41698 w 92202"/>
                    <a:gd name="connsiteY3" fmla="*/ 104662 h 104662"/>
                    <a:gd name="connsiteX4" fmla="*/ 0 w 92202"/>
                    <a:gd name="connsiteY4" fmla="*/ 104662 h 104662"/>
                    <a:gd name="connsiteX5" fmla="*/ 0 w 92202"/>
                    <a:gd name="connsiteY5" fmla="*/ 0 h 104662"/>
                    <a:gd name="connsiteX6" fmla="*/ 40536 w 92202"/>
                    <a:gd name="connsiteY6" fmla="*/ 84893 h 104662"/>
                    <a:gd name="connsiteX7" fmla="*/ 70605 w 92202"/>
                    <a:gd name="connsiteY7" fmla="*/ 52331 h 104662"/>
                    <a:gd name="connsiteX8" fmla="*/ 40536 w 92202"/>
                    <a:gd name="connsiteY8" fmla="*/ 19769 h 104662"/>
                    <a:gd name="connsiteX9" fmla="*/ 21098 w 92202"/>
                    <a:gd name="connsiteY9" fmla="*/ 19769 h 104662"/>
                    <a:gd name="connsiteX10" fmla="*/ 21098 w 92202"/>
                    <a:gd name="connsiteY10" fmla="*/ 84726 h 104662"/>
                    <a:gd name="connsiteX11" fmla="*/ 40536 w 92202"/>
                    <a:gd name="connsiteY11" fmla="*/ 84726 h 10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02" h="104662">
                      <a:moveTo>
                        <a:pt x="0" y="0"/>
                      </a:moveTo>
                      <a:lnTo>
                        <a:pt x="41698" y="0"/>
                      </a:lnTo>
                      <a:cubicBezTo>
                        <a:pt x="71767" y="0"/>
                        <a:pt x="92202" y="20600"/>
                        <a:pt x="92202" y="52331"/>
                      </a:cubicBezTo>
                      <a:cubicBezTo>
                        <a:pt x="92202" y="84062"/>
                        <a:pt x="71602" y="104662"/>
                        <a:pt x="41698" y="104662"/>
                      </a:cubicBezTo>
                      <a:lnTo>
                        <a:pt x="0" y="104662"/>
                      </a:lnTo>
                      <a:lnTo>
                        <a:pt x="0" y="0"/>
                      </a:lnTo>
                      <a:close/>
                      <a:moveTo>
                        <a:pt x="40536" y="84893"/>
                      </a:moveTo>
                      <a:cubicBezTo>
                        <a:pt x="58810" y="84893"/>
                        <a:pt x="70605" y="72433"/>
                        <a:pt x="70605" y="52331"/>
                      </a:cubicBezTo>
                      <a:cubicBezTo>
                        <a:pt x="70605" y="32229"/>
                        <a:pt x="58643" y="19769"/>
                        <a:pt x="40536" y="19769"/>
                      </a:cubicBezTo>
                      <a:lnTo>
                        <a:pt x="21098" y="19769"/>
                      </a:lnTo>
                      <a:lnTo>
                        <a:pt x="21098" y="84726"/>
                      </a:lnTo>
                      <a:lnTo>
                        <a:pt x="40536" y="84726"/>
                      </a:lnTo>
                      <a:close/>
                    </a:path>
                  </a:pathLst>
                </a:custGeom>
                <a:solidFill>
                  <a:srgbClr val="000000"/>
                </a:solidFill>
                <a:ln w="16610" cap="flat">
                  <a:noFill/>
                  <a:prstDash val="solid"/>
                  <a:miter/>
                </a:ln>
              </p:spPr>
              <p:txBody>
                <a:bodyPr rtlCol="0" anchor="ctr"/>
                <a:lstStyle/>
                <a:p>
                  <a:endParaRPr lang="es-CO"/>
                </a:p>
              </p:txBody>
            </p:sp>
            <p:sp>
              <p:nvSpPr>
                <p:cNvPr id="175" name="Forma libre: forma 174">
                  <a:extLst>
                    <a:ext uri="{FF2B5EF4-FFF2-40B4-BE49-F238E27FC236}">
                      <a16:creationId xmlns:a16="http://schemas.microsoft.com/office/drawing/2014/main" id="{D412A4C2-577F-46DF-8D71-0FF5AEA791D4}"/>
                    </a:ext>
                  </a:extLst>
                </p:cNvPr>
                <p:cNvSpPr/>
                <p:nvPr/>
              </p:nvSpPr>
              <p:spPr>
                <a:xfrm>
                  <a:off x="8809335" y="3163239"/>
                  <a:ext cx="87716" cy="108317"/>
                </a:xfrm>
                <a:custGeom>
                  <a:avLst/>
                  <a:gdLst>
                    <a:gd name="connsiteX0" fmla="*/ 0 w 87716"/>
                    <a:gd name="connsiteY0" fmla="*/ 54158 h 108317"/>
                    <a:gd name="connsiteX1" fmla="*/ 49839 w 87716"/>
                    <a:gd name="connsiteY1" fmla="*/ 0 h 108317"/>
                    <a:gd name="connsiteX2" fmla="*/ 87717 w 87716"/>
                    <a:gd name="connsiteY2" fmla="*/ 18607 h 108317"/>
                    <a:gd name="connsiteX3" fmla="*/ 74094 w 87716"/>
                    <a:gd name="connsiteY3" fmla="*/ 32894 h 108317"/>
                    <a:gd name="connsiteX4" fmla="*/ 51002 w 87716"/>
                    <a:gd name="connsiteY4" fmla="*/ 20600 h 108317"/>
                    <a:gd name="connsiteX5" fmla="*/ 21597 w 87716"/>
                    <a:gd name="connsiteY5" fmla="*/ 54158 h 108317"/>
                    <a:gd name="connsiteX6" fmla="*/ 51002 w 87716"/>
                    <a:gd name="connsiteY6" fmla="*/ 87717 h 108317"/>
                    <a:gd name="connsiteX7" fmla="*/ 74094 w 87716"/>
                    <a:gd name="connsiteY7" fmla="*/ 75257 h 108317"/>
                    <a:gd name="connsiteX8" fmla="*/ 87717 w 87716"/>
                    <a:gd name="connsiteY8" fmla="*/ 89544 h 108317"/>
                    <a:gd name="connsiteX9" fmla="*/ 49839 w 87716"/>
                    <a:gd name="connsiteY9" fmla="*/ 108317 h 108317"/>
                    <a:gd name="connsiteX10" fmla="*/ 0 w 87716"/>
                    <a:gd name="connsiteY10" fmla="*/ 54158 h 1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16" h="108317">
                      <a:moveTo>
                        <a:pt x="0" y="54158"/>
                      </a:moveTo>
                      <a:cubicBezTo>
                        <a:pt x="0" y="22594"/>
                        <a:pt x="21265" y="0"/>
                        <a:pt x="49839" y="0"/>
                      </a:cubicBezTo>
                      <a:cubicBezTo>
                        <a:pt x="65787" y="0"/>
                        <a:pt x="78912" y="6645"/>
                        <a:pt x="87717" y="18607"/>
                      </a:cubicBezTo>
                      <a:lnTo>
                        <a:pt x="74094" y="32894"/>
                      </a:lnTo>
                      <a:cubicBezTo>
                        <a:pt x="67947" y="24753"/>
                        <a:pt x="60139" y="20600"/>
                        <a:pt x="51002" y="20600"/>
                      </a:cubicBezTo>
                      <a:cubicBezTo>
                        <a:pt x="33724" y="20600"/>
                        <a:pt x="21597" y="34389"/>
                        <a:pt x="21597" y="54158"/>
                      </a:cubicBezTo>
                      <a:cubicBezTo>
                        <a:pt x="21597" y="73928"/>
                        <a:pt x="33890" y="87717"/>
                        <a:pt x="51002" y="87717"/>
                      </a:cubicBezTo>
                      <a:cubicBezTo>
                        <a:pt x="60139" y="87717"/>
                        <a:pt x="67947" y="83563"/>
                        <a:pt x="74094" y="75257"/>
                      </a:cubicBezTo>
                      <a:lnTo>
                        <a:pt x="87717" y="89544"/>
                      </a:lnTo>
                      <a:cubicBezTo>
                        <a:pt x="79078" y="101672"/>
                        <a:pt x="65787" y="108317"/>
                        <a:pt x="49839" y="108317"/>
                      </a:cubicBezTo>
                      <a:cubicBezTo>
                        <a:pt x="21265" y="108483"/>
                        <a:pt x="0" y="85889"/>
                        <a:pt x="0" y="54158"/>
                      </a:cubicBezTo>
                    </a:path>
                  </a:pathLst>
                </a:custGeom>
                <a:solidFill>
                  <a:srgbClr val="000000"/>
                </a:solidFill>
                <a:ln w="16610" cap="flat">
                  <a:noFill/>
                  <a:prstDash val="solid"/>
                  <a:miter/>
                </a:ln>
              </p:spPr>
              <p:txBody>
                <a:bodyPr rtlCol="0" anchor="ctr"/>
                <a:lstStyle/>
                <a:p>
                  <a:endParaRPr lang="es-CO"/>
                </a:p>
              </p:txBody>
            </p:sp>
            <p:sp>
              <p:nvSpPr>
                <p:cNvPr id="176" name="Forma libre: forma 175">
                  <a:extLst>
                    <a:ext uri="{FF2B5EF4-FFF2-40B4-BE49-F238E27FC236}">
                      <a16:creationId xmlns:a16="http://schemas.microsoft.com/office/drawing/2014/main" id="{8AE821DA-0CFB-CF7B-464B-B9DF6502C035}"/>
                    </a:ext>
                  </a:extLst>
                </p:cNvPr>
                <p:cNvSpPr/>
                <p:nvPr/>
              </p:nvSpPr>
              <p:spPr>
                <a:xfrm>
                  <a:off x="8908515" y="3163239"/>
                  <a:ext cx="100674" cy="108317"/>
                </a:xfrm>
                <a:custGeom>
                  <a:avLst/>
                  <a:gdLst>
                    <a:gd name="connsiteX0" fmla="*/ 0 w 100674"/>
                    <a:gd name="connsiteY0" fmla="*/ 54158 h 108317"/>
                    <a:gd name="connsiteX1" fmla="*/ 50337 w 100674"/>
                    <a:gd name="connsiteY1" fmla="*/ 0 h 108317"/>
                    <a:gd name="connsiteX2" fmla="*/ 100675 w 100674"/>
                    <a:gd name="connsiteY2" fmla="*/ 54158 h 108317"/>
                    <a:gd name="connsiteX3" fmla="*/ 50337 w 100674"/>
                    <a:gd name="connsiteY3" fmla="*/ 108317 h 108317"/>
                    <a:gd name="connsiteX4" fmla="*/ 0 w 100674"/>
                    <a:gd name="connsiteY4" fmla="*/ 54158 h 108317"/>
                    <a:gd name="connsiteX5" fmla="*/ 79078 w 100674"/>
                    <a:gd name="connsiteY5" fmla="*/ 54158 h 108317"/>
                    <a:gd name="connsiteX6" fmla="*/ 50337 w 100674"/>
                    <a:gd name="connsiteY6" fmla="*/ 20600 h 108317"/>
                    <a:gd name="connsiteX7" fmla="*/ 21597 w 100674"/>
                    <a:gd name="connsiteY7" fmla="*/ 54158 h 108317"/>
                    <a:gd name="connsiteX8" fmla="*/ 50337 w 100674"/>
                    <a:gd name="connsiteY8" fmla="*/ 87717 h 108317"/>
                    <a:gd name="connsiteX9" fmla="*/ 79078 w 100674"/>
                    <a:gd name="connsiteY9" fmla="*/ 54158 h 1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74" h="108317">
                      <a:moveTo>
                        <a:pt x="0" y="54158"/>
                      </a:moveTo>
                      <a:cubicBezTo>
                        <a:pt x="0" y="23092"/>
                        <a:pt x="21265" y="0"/>
                        <a:pt x="50337" y="0"/>
                      </a:cubicBezTo>
                      <a:cubicBezTo>
                        <a:pt x="79244" y="0"/>
                        <a:pt x="100675" y="22926"/>
                        <a:pt x="100675" y="54158"/>
                      </a:cubicBezTo>
                      <a:cubicBezTo>
                        <a:pt x="100675" y="85391"/>
                        <a:pt x="79244" y="108317"/>
                        <a:pt x="50337" y="108317"/>
                      </a:cubicBezTo>
                      <a:cubicBezTo>
                        <a:pt x="21430" y="108483"/>
                        <a:pt x="0" y="85391"/>
                        <a:pt x="0" y="54158"/>
                      </a:cubicBezTo>
                      <a:moveTo>
                        <a:pt x="79078" y="54158"/>
                      </a:moveTo>
                      <a:cubicBezTo>
                        <a:pt x="79078" y="34223"/>
                        <a:pt x="66784" y="20600"/>
                        <a:pt x="50337" y="20600"/>
                      </a:cubicBezTo>
                      <a:cubicBezTo>
                        <a:pt x="33890" y="20600"/>
                        <a:pt x="21597" y="34223"/>
                        <a:pt x="21597" y="54158"/>
                      </a:cubicBezTo>
                      <a:cubicBezTo>
                        <a:pt x="21597" y="74094"/>
                        <a:pt x="33890" y="87717"/>
                        <a:pt x="50337" y="87717"/>
                      </a:cubicBezTo>
                      <a:cubicBezTo>
                        <a:pt x="66784" y="87717"/>
                        <a:pt x="79078" y="74094"/>
                        <a:pt x="79078" y="54158"/>
                      </a:cubicBezTo>
                    </a:path>
                  </a:pathLst>
                </a:custGeom>
                <a:solidFill>
                  <a:srgbClr val="000000"/>
                </a:solidFill>
                <a:ln w="16610" cap="flat">
                  <a:noFill/>
                  <a:prstDash val="solid"/>
                  <a:miter/>
                </a:ln>
              </p:spPr>
              <p:txBody>
                <a:bodyPr rtlCol="0" anchor="ctr"/>
                <a:lstStyle/>
                <a:p>
                  <a:endParaRPr lang="es-CO"/>
                </a:p>
              </p:txBody>
            </p:sp>
            <p:sp>
              <p:nvSpPr>
                <p:cNvPr id="177" name="Forma libre: forma 176">
                  <a:extLst>
                    <a:ext uri="{FF2B5EF4-FFF2-40B4-BE49-F238E27FC236}">
                      <a16:creationId xmlns:a16="http://schemas.microsoft.com/office/drawing/2014/main" id="{26F6A42F-41B7-2952-B7B2-5E5244926FDA}"/>
                    </a:ext>
                  </a:extLst>
                </p:cNvPr>
                <p:cNvSpPr/>
                <p:nvPr/>
              </p:nvSpPr>
              <p:spPr>
                <a:xfrm>
                  <a:off x="9030288" y="3165066"/>
                  <a:ext cx="67282" cy="104828"/>
                </a:xfrm>
                <a:custGeom>
                  <a:avLst/>
                  <a:gdLst>
                    <a:gd name="connsiteX0" fmla="*/ 0 w 67282"/>
                    <a:gd name="connsiteY0" fmla="*/ 0 h 104828"/>
                    <a:gd name="connsiteX1" fmla="*/ 21265 w 67282"/>
                    <a:gd name="connsiteY1" fmla="*/ 0 h 104828"/>
                    <a:gd name="connsiteX2" fmla="*/ 21265 w 67282"/>
                    <a:gd name="connsiteY2" fmla="*/ 85059 h 104828"/>
                    <a:gd name="connsiteX3" fmla="*/ 67283 w 67282"/>
                    <a:gd name="connsiteY3" fmla="*/ 85059 h 104828"/>
                    <a:gd name="connsiteX4" fmla="*/ 67283 w 67282"/>
                    <a:gd name="connsiteY4" fmla="*/ 104828 h 104828"/>
                    <a:gd name="connsiteX5" fmla="*/ 0 w 67282"/>
                    <a:gd name="connsiteY5" fmla="*/ 104828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82" h="104828">
                      <a:moveTo>
                        <a:pt x="0" y="0"/>
                      </a:moveTo>
                      <a:lnTo>
                        <a:pt x="21265" y="0"/>
                      </a:lnTo>
                      <a:lnTo>
                        <a:pt x="21265" y="85059"/>
                      </a:lnTo>
                      <a:lnTo>
                        <a:pt x="67283" y="85059"/>
                      </a:lnTo>
                      <a:lnTo>
                        <a:pt x="67283" y="104828"/>
                      </a:lnTo>
                      <a:lnTo>
                        <a:pt x="0" y="104828"/>
                      </a:lnTo>
                      <a:close/>
                    </a:path>
                  </a:pathLst>
                </a:custGeom>
                <a:solidFill>
                  <a:srgbClr val="000000"/>
                </a:solidFill>
                <a:ln w="16610" cap="flat">
                  <a:noFill/>
                  <a:prstDash val="solid"/>
                  <a:miter/>
                </a:ln>
              </p:spPr>
              <p:txBody>
                <a:bodyPr rtlCol="0" anchor="ctr"/>
                <a:lstStyle/>
                <a:p>
                  <a:endParaRPr lang="es-CO"/>
                </a:p>
              </p:txBody>
            </p:sp>
            <p:sp>
              <p:nvSpPr>
                <p:cNvPr id="178" name="Forma libre: forma 177">
                  <a:extLst>
                    <a:ext uri="{FF2B5EF4-FFF2-40B4-BE49-F238E27FC236}">
                      <a16:creationId xmlns:a16="http://schemas.microsoft.com/office/drawing/2014/main" id="{E70A89BE-C789-BA86-D5E0-917B436AB866}"/>
                    </a:ext>
                  </a:extLst>
                </p:cNvPr>
                <p:cNvSpPr/>
                <p:nvPr/>
              </p:nvSpPr>
              <p:spPr>
                <a:xfrm>
                  <a:off x="9107207" y="3163239"/>
                  <a:ext cx="100674" cy="108317"/>
                </a:xfrm>
                <a:custGeom>
                  <a:avLst/>
                  <a:gdLst>
                    <a:gd name="connsiteX0" fmla="*/ 0 w 100674"/>
                    <a:gd name="connsiteY0" fmla="*/ 54158 h 108317"/>
                    <a:gd name="connsiteX1" fmla="*/ 50337 w 100674"/>
                    <a:gd name="connsiteY1" fmla="*/ 0 h 108317"/>
                    <a:gd name="connsiteX2" fmla="*/ 100675 w 100674"/>
                    <a:gd name="connsiteY2" fmla="*/ 54158 h 108317"/>
                    <a:gd name="connsiteX3" fmla="*/ 50337 w 100674"/>
                    <a:gd name="connsiteY3" fmla="*/ 108317 h 108317"/>
                    <a:gd name="connsiteX4" fmla="*/ 0 w 100674"/>
                    <a:gd name="connsiteY4" fmla="*/ 54158 h 108317"/>
                    <a:gd name="connsiteX5" fmla="*/ 79078 w 100674"/>
                    <a:gd name="connsiteY5" fmla="*/ 54158 h 108317"/>
                    <a:gd name="connsiteX6" fmla="*/ 50337 w 100674"/>
                    <a:gd name="connsiteY6" fmla="*/ 20600 h 108317"/>
                    <a:gd name="connsiteX7" fmla="*/ 21597 w 100674"/>
                    <a:gd name="connsiteY7" fmla="*/ 54158 h 108317"/>
                    <a:gd name="connsiteX8" fmla="*/ 50337 w 100674"/>
                    <a:gd name="connsiteY8" fmla="*/ 87717 h 108317"/>
                    <a:gd name="connsiteX9" fmla="*/ 79078 w 100674"/>
                    <a:gd name="connsiteY9" fmla="*/ 54158 h 1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74" h="108317">
                      <a:moveTo>
                        <a:pt x="0" y="54158"/>
                      </a:moveTo>
                      <a:cubicBezTo>
                        <a:pt x="0" y="23092"/>
                        <a:pt x="21265" y="0"/>
                        <a:pt x="50337" y="0"/>
                      </a:cubicBezTo>
                      <a:cubicBezTo>
                        <a:pt x="79244" y="0"/>
                        <a:pt x="100675" y="22926"/>
                        <a:pt x="100675" y="54158"/>
                      </a:cubicBezTo>
                      <a:cubicBezTo>
                        <a:pt x="100675" y="85391"/>
                        <a:pt x="79244" y="108317"/>
                        <a:pt x="50337" y="108317"/>
                      </a:cubicBezTo>
                      <a:cubicBezTo>
                        <a:pt x="21265" y="108483"/>
                        <a:pt x="0" y="85391"/>
                        <a:pt x="0" y="54158"/>
                      </a:cubicBezTo>
                      <a:moveTo>
                        <a:pt x="79078" y="54158"/>
                      </a:moveTo>
                      <a:cubicBezTo>
                        <a:pt x="79078" y="34223"/>
                        <a:pt x="66784" y="20600"/>
                        <a:pt x="50337" y="20600"/>
                      </a:cubicBezTo>
                      <a:cubicBezTo>
                        <a:pt x="33891" y="20600"/>
                        <a:pt x="21597" y="34223"/>
                        <a:pt x="21597" y="54158"/>
                      </a:cubicBezTo>
                      <a:cubicBezTo>
                        <a:pt x="21597" y="74094"/>
                        <a:pt x="33891" y="87717"/>
                        <a:pt x="50337" y="87717"/>
                      </a:cubicBezTo>
                      <a:cubicBezTo>
                        <a:pt x="66784" y="87717"/>
                        <a:pt x="79078" y="74094"/>
                        <a:pt x="79078" y="54158"/>
                      </a:cubicBezTo>
                    </a:path>
                  </a:pathLst>
                </a:custGeom>
                <a:solidFill>
                  <a:srgbClr val="000000"/>
                </a:solidFill>
                <a:ln w="16610" cap="flat">
                  <a:noFill/>
                  <a:prstDash val="solid"/>
                  <a:miter/>
                </a:ln>
              </p:spPr>
              <p:txBody>
                <a:bodyPr rtlCol="0" anchor="ctr"/>
                <a:lstStyle/>
                <a:p>
                  <a:endParaRPr lang="es-CO"/>
                </a:p>
              </p:txBody>
            </p:sp>
            <p:sp>
              <p:nvSpPr>
                <p:cNvPr id="179" name="Forma libre: forma 178">
                  <a:extLst>
                    <a:ext uri="{FF2B5EF4-FFF2-40B4-BE49-F238E27FC236}">
                      <a16:creationId xmlns:a16="http://schemas.microsoft.com/office/drawing/2014/main" id="{5281F8BC-0AB6-BE0F-47DD-1F6A505C9AAB}"/>
                    </a:ext>
                  </a:extLst>
                </p:cNvPr>
                <p:cNvSpPr/>
                <p:nvPr/>
              </p:nvSpPr>
              <p:spPr>
                <a:xfrm>
                  <a:off x="9228814" y="3165066"/>
                  <a:ext cx="103665" cy="104828"/>
                </a:xfrm>
                <a:custGeom>
                  <a:avLst/>
                  <a:gdLst>
                    <a:gd name="connsiteX0" fmla="*/ 83729 w 103665"/>
                    <a:gd name="connsiteY0" fmla="*/ 104828 h 104828"/>
                    <a:gd name="connsiteX1" fmla="*/ 83563 w 103665"/>
                    <a:gd name="connsiteY1" fmla="*/ 41865 h 104828"/>
                    <a:gd name="connsiteX2" fmla="*/ 56484 w 103665"/>
                    <a:gd name="connsiteY2" fmla="*/ 93697 h 104828"/>
                    <a:gd name="connsiteX3" fmla="*/ 47015 w 103665"/>
                    <a:gd name="connsiteY3" fmla="*/ 93697 h 104828"/>
                    <a:gd name="connsiteX4" fmla="*/ 20102 w 103665"/>
                    <a:gd name="connsiteY4" fmla="*/ 43194 h 104828"/>
                    <a:gd name="connsiteX5" fmla="*/ 20102 w 103665"/>
                    <a:gd name="connsiteY5" fmla="*/ 104828 h 104828"/>
                    <a:gd name="connsiteX6" fmla="*/ 0 w 103665"/>
                    <a:gd name="connsiteY6" fmla="*/ 104828 h 104828"/>
                    <a:gd name="connsiteX7" fmla="*/ 0 w 103665"/>
                    <a:gd name="connsiteY7" fmla="*/ 0 h 104828"/>
                    <a:gd name="connsiteX8" fmla="*/ 17610 w 103665"/>
                    <a:gd name="connsiteY8" fmla="*/ 0 h 104828"/>
                    <a:gd name="connsiteX9" fmla="*/ 51998 w 103665"/>
                    <a:gd name="connsiteY9" fmla="*/ 65123 h 104828"/>
                    <a:gd name="connsiteX10" fmla="*/ 85889 w 103665"/>
                    <a:gd name="connsiteY10" fmla="*/ 0 h 104828"/>
                    <a:gd name="connsiteX11" fmla="*/ 103499 w 103665"/>
                    <a:gd name="connsiteY11" fmla="*/ 0 h 104828"/>
                    <a:gd name="connsiteX12" fmla="*/ 103665 w 103665"/>
                    <a:gd name="connsiteY12" fmla="*/ 104828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65" h="104828">
                      <a:moveTo>
                        <a:pt x="83729" y="104828"/>
                      </a:moveTo>
                      <a:lnTo>
                        <a:pt x="83563" y="41865"/>
                      </a:lnTo>
                      <a:lnTo>
                        <a:pt x="56484" y="93697"/>
                      </a:lnTo>
                      <a:lnTo>
                        <a:pt x="47015" y="93697"/>
                      </a:lnTo>
                      <a:lnTo>
                        <a:pt x="20102" y="43194"/>
                      </a:lnTo>
                      <a:lnTo>
                        <a:pt x="20102" y="104828"/>
                      </a:lnTo>
                      <a:lnTo>
                        <a:pt x="0" y="104828"/>
                      </a:lnTo>
                      <a:lnTo>
                        <a:pt x="0" y="0"/>
                      </a:lnTo>
                      <a:lnTo>
                        <a:pt x="17610" y="0"/>
                      </a:lnTo>
                      <a:lnTo>
                        <a:pt x="51998" y="65123"/>
                      </a:lnTo>
                      <a:lnTo>
                        <a:pt x="85889" y="0"/>
                      </a:lnTo>
                      <a:lnTo>
                        <a:pt x="103499" y="0"/>
                      </a:lnTo>
                      <a:lnTo>
                        <a:pt x="103665" y="104828"/>
                      </a:lnTo>
                      <a:close/>
                    </a:path>
                  </a:pathLst>
                </a:custGeom>
                <a:solidFill>
                  <a:srgbClr val="000000"/>
                </a:solidFill>
                <a:ln w="16610" cap="flat">
                  <a:noFill/>
                  <a:prstDash val="solid"/>
                  <a:miter/>
                </a:ln>
              </p:spPr>
              <p:txBody>
                <a:bodyPr rtlCol="0" anchor="ctr"/>
                <a:lstStyle/>
                <a:p>
                  <a:endParaRPr lang="es-CO"/>
                </a:p>
              </p:txBody>
            </p:sp>
            <p:sp>
              <p:nvSpPr>
                <p:cNvPr id="180" name="Forma libre: forma 179">
                  <a:extLst>
                    <a:ext uri="{FF2B5EF4-FFF2-40B4-BE49-F238E27FC236}">
                      <a16:creationId xmlns:a16="http://schemas.microsoft.com/office/drawing/2014/main" id="{59F35079-BD9E-ECB2-80C4-CE7D2BEB5091}"/>
                    </a:ext>
                  </a:extLst>
                </p:cNvPr>
                <p:cNvSpPr/>
                <p:nvPr/>
              </p:nvSpPr>
              <p:spPr>
                <a:xfrm>
                  <a:off x="9359392" y="3165066"/>
                  <a:ext cx="84228" cy="104828"/>
                </a:xfrm>
                <a:custGeom>
                  <a:avLst/>
                  <a:gdLst>
                    <a:gd name="connsiteX0" fmla="*/ 84228 w 84228"/>
                    <a:gd name="connsiteY0" fmla="*/ 76254 h 104828"/>
                    <a:gd name="connsiteX1" fmla="*/ 47514 w 84228"/>
                    <a:gd name="connsiteY1" fmla="*/ 104828 h 104828"/>
                    <a:gd name="connsiteX2" fmla="*/ 0 w 84228"/>
                    <a:gd name="connsiteY2" fmla="*/ 104828 h 104828"/>
                    <a:gd name="connsiteX3" fmla="*/ 0 w 84228"/>
                    <a:gd name="connsiteY3" fmla="*/ 0 h 104828"/>
                    <a:gd name="connsiteX4" fmla="*/ 44855 w 84228"/>
                    <a:gd name="connsiteY4" fmla="*/ 0 h 104828"/>
                    <a:gd name="connsiteX5" fmla="*/ 79743 w 84228"/>
                    <a:gd name="connsiteY5" fmla="*/ 27245 h 104828"/>
                    <a:gd name="connsiteX6" fmla="*/ 67449 w 84228"/>
                    <a:gd name="connsiteY6" fmla="*/ 50337 h 104828"/>
                    <a:gd name="connsiteX7" fmla="*/ 84228 w 84228"/>
                    <a:gd name="connsiteY7" fmla="*/ 76254 h 104828"/>
                    <a:gd name="connsiteX8" fmla="*/ 21098 w 84228"/>
                    <a:gd name="connsiteY8" fmla="*/ 18274 h 104828"/>
                    <a:gd name="connsiteX9" fmla="*/ 21098 w 84228"/>
                    <a:gd name="connsiteY9" fmla="*/ 43028 h 104828"/>
                    <a:gd name="connsiteX10" fmla="*/ 42197 w 84228"/>
                    <a:gd name="connsiteY10" fmla="*/ 43028 h 104828"/>
                    <a:gd name="connsiteX11" fmla="*/ 58146 w 84228"/>
                    <a:gd name="connsiteY11" fmla="*/ 30568 h 104828"/>
                    <a:gd name="connsiteX12" fmla="*/ 42197 w 84228"/>
                    <a:gd name="connsiteY12" fmla="*/ 18274 h 104828"/>
                    <a:gd name="connsiteX13" fmla="*/ 21098 w 84228"/>
                    <a:gd name="connsiteY13" fmla="*/ 18274 h 104828"/>
                    <a:gd name="connsiteX14" fmla="*/ 62797 w 84228"/>
                    <a:gd name="connsiteY14" fmla="*/ 73596 h 104828"/>
                    <a:gd name="connsiteX15" fmla="*/ 45852 w 84228"/>
                    <a:gd name="connsiteY15" fmla="*/ 60638 h 104828"/>
                    <a:gd name="connsiteX16" fmla="*/ 21098 w 84228"/>
                    <a:gd name="connsiteY16" fmla="*/ 60638 h 104828"/>
                    <a:gd name="connsiteX17" fmla="*/ 21098 w 84228"/>
                    <a:gd name="connsiteY17" fmla="*/ 86554 h 104828"/>
                    <a:gd name="connsiteX18" fmla="*/ 45852 w 84228"/>
                    <a:gd name="connsiteY18" fmla="*/ 86554 h 104828"/>
                    <a:gd name="connsiteX19" fmla="*/ 62797 w 84228"/>
                    <a:gd name="connsiteY19" fmla="*/ 73596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228" h="104828">
                      <a:moveTo>
                        <a:pt x="84228" y="76254"/>
                      </a:moveTo>
                      <a:cubicBezTo>
                        <a:pt x="84228" y="94362"/>
                        <a:pt x="71602" y="104828"/>
                        <a:pt x="47514" y="104828"/>
                      </a:cubicBezTo>
                      <a:lnTo>
                        <a:pt x="0" y="104828"/>
                      </a:lnTo>
                      <a:lnTo>
                        <a:pt x="0" y="0"/>
                      </a:lnTo>
                      <a:lnTo>
                        <a:pt x="44855" y="0"/>
                      </a:lnTo>
                      <a:cubicBezTo>
                        <a:pt x="67781" y="0"/>
                        <a:pt x="79743" y="10965"/>
                        <a:pt x="79743" y="27245"/>
                      </a:cubicBezTo>
                      <a:cubicBezTo>
                        <a:pt x="79743" y="37712"/>
                        <a:pt x="75091" y="45852"/>
                        <a:pt x="67449" y="50337"/>
                      </a:cubicBezTo>
                      <a:cubicBezTo>
                        <a:pt x="77749" y="53992"/>
                        <a:pt x="84228" y="62963"/>
                        <a:pt x="84228" y="76254"/>
                      </a:cubicBezTo>
                      <a:moveTo>
                        <a:pt x="21098" y="18274"/>
                      </a:moveTo>
                      <a:lnTo>
                        <a:pt x="21098" y="43028"/>
                      </a:lnTo>
                      <a:lnTo>
                        <a:pt x="42197" y="43028"/>
                      </a:lnTo>
                      <a:cubicBezTo>
                        <a:pt x="52497" y="43028"/>
                        <a:pt x="58146" y="38874"/>
                        <a:pt x="58146" y="30568"/>
                      </a:cubicBezTo>
                      <a:cubicBezTo>
                        <a:pt x="58146" y="22261"/>
                        <a:pt x="52497" y="18274"/>
                        <a:pt x="42197" y="18274"/>
                      </a:cubicBezTo>
                      <a:lnTo>
                        <a:pt x="21098" y="18274"/>
                      </a:lnTo>
                      <a:close/>
                      <a:moveTo>
                        <a:pt x="62797" y="73596"/>
                      </a:moveTo>
                      <a:cubicBezTo>
                        <a:pt x="62797" y="64791"/>
                        <a:pt x="56817" y="60638"/>
                        <a:pt x="45852" y="60638"/>
                      </a:cubicBezTo>
                      <a:lnTo>
                        <a:pt x="21098" y="60638"/>
                      </a:lnTo>
                      <a:lnTo>
                        <a:pt x="21098" y="86554"/>
                      </a:lnTo>
                      <a:lnTo>
                        <a:pt x="45852" y="86554"/>
                      </a:lnTo>
                      <a:cubicBezTo>
                        <a:pt x="56983" y="86554"/>
                        <a:pt x="62797" y="82567"/>
                        <a:pt x="62797" y="73596"/>
                      </a:cubicBezTo>
                    </a:path>
                  </a:pathLst>
                </a:custGeom>
                <a:solidFill>
                  <a:srgbClr val="000000"/>
                </a:solidFill>
                <a:ln w="16610" cap="flat">
                  <a:noFill/>
                  <a:prstDash val="solid"/>
                  <a:miter/>
                </a:ln>
              </p:spPr>
              <p:txBody>
                <a:bodyPr rtlCol="0" anchor="ctr"/>
                <a:lstStyle/>
                <a:p>
                  <a:endParaRPr lang="es-CO"/>
                </a:p>
              </p:txBody>
            </p:sp>
            <p:sp>
              <p:nvSpPr>
                <p:cNvPr id="181" name="Forma libre: forma 180">
                  <a:extLst>
                    <a:ext uri="{FF2B5EF4-FFF2-40B4-BE49-F238E27FC236}">
                      <a16:creationId xmlns:a16="http://schemas.microsoft.com/office/drawing/2014/main" id="{23257D25-F1A2-5005-1999-486A1660CAD1}"/>
                    </a:ext>
                  </a:extLst>
                </p:cNvPr>
                <p:cNvSpPr/>
                <p:nvPr/>
              </p:nvSpPr>
              <p:spPr>
                <a:xfrm>
                  <a:off x="9464885" y="3165066"/>
                  <a:ext cx="21264" cy="104828"/>
                </a:xfrm>
                <a:custGeom>
                  <a:avLst/>
                  <a:gdLst>
                    <a:gd name="connsiteX0" fmla="*/ 0 w 21264"/>
                    <a:gd name="connsiteY0" fmla="*/ 0 h 104828"/>
                    <a:gd name="connsiteX1" fmla="*/ 21265 w 21264"/>
                    <a:gd name="connsiteY1" fmla="*/ 0 h 104828"/>
                    <a:gd name="connsiteX2" fmla="*/ 21265 w 21264"/>
                    <a:gd name="connsiteY2" fmla="*/ 104828 h 104828"/>
                    <a:gd name="connsiteX3" fmla="*/ 0 w 21264"/>
                    <a:gd name="connsiteY3" fmla="*/ 104828 h 104828"/>
                  </a:gdLst>
                  <a:ahLst/>
                  <a:cxnLst>
                    <a:cxn ang="0">
                      <a:pos x="connsiteX0" y="connsiteY0"/>
                    </a:cxn>
                    <a:cxn ang="0">
                      <a:pos x="connsiteX1" y="connsiteY1"/>
                    </a:cxn>
                    <a:cxn ang="0">
                      <a:pos x="connsiteX2" y="connsiteY2"/>
                    </a:cxn>
                    <a:cxn ang="0">
                      <a:pos x="connsiteX3" y="connsiteY3"/>
                    </a:cxn>
                  </a:cxnLst>
                  <a:rect l="l" t="t" r="r" b="b"/>
                  <a:pathLst>
                    <a:path w="21264" h="104828">
                      <a:moveTo>
                        <a:pt x="0" y="0"/>
                      </a:moveTo>
                      <a:lnTo>
                        <a:pt x="21265" y="0"/>
                      </a:lnTo>
                      <a:lnTo>
                        <a:pt x="21265" y="104828"/>
                      </a:lnTo>
                      <a:lnTo>
                        <a:pt x="0" y="104828"/>
                      </a:lnTo>
                      <a:close/>
                    </a:path>
                  </a:pathLst>
                </a:custGeom>
                <a:solidFill>
                  <a:srgbClr val="000000"/>
                </a:solidFill>
                <a:ln w="16610" cap="flat">
                  <a:noFill/>
                  <a:prstDash val="solid"/>
                  <a:miter/>
                </a:ln>
              </p:spPr>
              <p:txBody>
                <a:bodyPr rtlCol="0" anchor="ctr"/>
                <a:lstStyle/>
                <a:p>
                  <a:endParaRPr lang="es-CO"/>
                </a:p>
              </p:txBody>
            </p:sp>
            <p:sp>
              <p:nvSpPr>
                <p:cNvPr id="182" name="Forma libre: forma 181">
                  <a:extLst>
                    <a:ext uri="{FF2B5EF4-FFF2-40B4-BE49-F238E27FC236}">
                      <a16:creationId xmlns:a16="http://schemas.microsoft.com/office/drawing/2014/main" id="{CA1C64D5-28DC-6457-EA1D-0A91758E24E7}"/>
                    </a:ext>
                  </a:extLst>
                </p:cNvPr>
                <p:cNvSpPr/>
                <p:nvPr/>
              </p:nvSpPr>
              <p:spPr>
                <a:xfrm>
                  <a:off x="9500769" y="3165066"/>
                  <a:ext cx="103166" cy="104828"/>
                </a:xfrm>
                <a:custGeom>
                  <a:avLst/>
                  <a:gdLst>
                    <a:gd name="connsiteX0" fmla="*/ 72599 w 103166"/>
                    <a:gd name="connsiteY0" fmla="*/ 82401 h 104828"/>
                    <a:gd name="connsiteX1" fmla="*/ 29903 w 103166"/>
                    <a:gd name="connsiteY1" fmla="*/ 82401 h 104828"/>
                    <a:gd name="connsiteX2" fmla="*/ 21763 w 103166"/>
                    <a:gd name="connsiteY2" fmla="*/ 104828 h 104828"/>
                    <a:gd name="connsiteX3" fmla="*/ 0 w 103166"/>
                    <a:gd name="connsiteY3" fmla="*/ 104828 h 104828"/>
                    <a:gd name="connsiteX4" fmla="*/ 41034 w 103166"/>
                    <a:gd name="connsiteY4" fmla="*/ 0 h 104828"/>
                    <a:gd name="connsiteX5" fmla="*/ 62133 w 103166"/>
                    <a:gd name="connsiteY5" fmla="*/ 0 h 104828"/>
                    <a:gd name="connsiteX6" fmla="*/ 103167 w 103166"/>
                    <a:gd name="connsiteY6" fmla="*/ 104828 h 104828"/>
                    <a:gd name="connsiteX7" fmla="*/ 80905 w 103166"/>
                    <a:gd name="connsiteY7" fmla="*/ 104828 h 104828"/>
                    <a:gd name="connsiteX8" fmla="*/ 72599 w 103166"/>
                    <a:gd name="connsiteY8" fmla="*/ 82401 h 104828"/>
                    <a:gd name="connsiteX9" fmla="*/ 65954 w 103166"/>
                    <a:gd name="connsiteY9" fmla="*/ 63960 h 104828"/>
                    <a:gd name="connsiteX10" fmla="*/ 51334 w 103166"/>
                    <a:gd name="connsiteY10" fmla="*/ 23757 h 104828"/>
                    <a:gd name="connsiteX11" fmla="*/ 36715 w 103166"/>
                    <a:gd name="connsiteY11" fmla="*/ 63960 h 104828"/>
                    <a:gd name="connsiteX12" fmla="*/ 65954 w 103166"/>
                    <a:gd name="connsiteY12" fmla="*/ 63960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166" h="104828">
                      <a:moveTo>
                        <a:pt x="72599" y="82401"/>
                      </a:moveTo>
                      <a:lnTo>
                        <a:pt x="29903" y="82401"/>
                      </a:lnTo>
                      <a:lnTo>
                        <a:pt x="21763" y="104828"/>
                      </a:lnTo>
                      <a:lnTo>
                        <a:pt x="0" y="104828"/>
                      </a:lnTo>
                      <a:lnTo>
                        <a:pt x="41034" y="0"/>
                      </a:lnTo>
                      <a:lnTo>
                        <a:pt x="62133" y="0"/>
                      </a:lnTo>
                      <a:lnTo>
                        <a:pt x="103167" y="104828"/>
                      </a:lnTo>
                      <a:lnTo>
                        <a:pt x="80905" y="104828"/>
                      </a:lnTo>
                      <a:lnTo>
                        <a:pt x="72599" y="82401"/>
                      </a:lnTo>
                      <a:close/>
                      <a:moveTo>
                        <a:pt x="65954" y="63960"/>
                      </a:moveTo>
                      <a:lnTo>
                        <a:pt x="51334" y="23757"/>
                      </a:lnTo>
                      <a:lnTo>
                        <a:pt x="36715" y="63960"/>
                      </a:lnTo>
                      <a:lnTo>
                        <a:pt x="65954" y="63960"/>
                      </a:lnTo>
                      <a:close/>
                    </a:path>
                  </a:pathLst>
                </a:custGeom>
                <a:solidFill>
                  <a:srgbClr val="000000"/>
                </a:solidFill>
                <a:ln w="16610" cap="flat">
                  <a:noFill/>
                  <a:prstDash val="solid"/>
                  <a:miter/>
                </a:ln>
              </p:spPr>
              <p:txBody>
                <a:bodyPr rtlCol="0" anchor="ctr"/>
                <a:lstStyle/>
                <a:p>
                  <a:endParaRPr lang="es-CO"/>
                </a:p>
              </p:txBody>
            </p:sp>
            <p:sp>
              <p:nvSpPr>
                <p:cNvPr id="183" name="Forma libre: forma 182">
                  <a:extLst>
                    <a:ext uri="{FF2B5EF4-FFF2-40B4-BE49-F238E27FC236}">
                      <a16:creationId xmlns:a16="http://schemas.microsoft.com/office/drawing/2014/main" id="{64170925-5FFF-0D9A-DC3C-DD5F4FE8B647}"/>
                    </a:ext>
                  </a:extLst>
                </p:cNvPr>
                <p:cNvSpPr/>
                <p:nvPr/>
              </p:nvSpPr>
              <p:spPr>
                <a:xfrm>
                  <a:off x="9618556" y="3165066"/>
                  <a:ext cx="84228" cy="104828"/>
                </a:xfrm>
                <a:custGeom>
                  <a:avLst/>
                  <a:gdLst>
                    <a:gd name="connsiteX0" fmla="*/ 84228 w 84228"/>
                    <a:gd name="connsiteY0" fmla="*/ 0 h 104828"/>
                    <a:gd name="connsiteX1" fmla="*/ 84228 w 84228"/>
                    <a:gd name="connsiteY1" fmla="*/ 104828 h 104828"/>
                    <a:gd name="connsiteX2" fmla="*/ 66784 w 84228"/>
                    <a:gd name="connsiteY2" fmla="*/ 104828 h 104828"/>
                    <a:gd name="connsiteX3" fmla="*/ 20933 w 84228"/>
                    <a:gd name="connsiteY3" fmla="*/ 41200 h 104828"/>
                    <a:gd name="connsiteX4" fmla="*/ 20933 w 84228"/>
                    <a:gd name="connsiteY4" fmla="*/ 104828 h 104828"/>
                    <a:gd name="connsiteX5" fmla="*/ 0 w 84228"/>
                    <a:gd name="connsiteY5" fmla="*/ 104828 h 104828"/>
                    <a:gd name="connsiteX6" fmla="*/ 0 w 84228"/>
                    <a:gd name="connsiteY6" fmla="*/ 0 h 104828"/>
                    <a:gd name="connsiteX7" fmla="*/ 17610 w 84228"/>
                    <a:gd name="connsiteY7" fmla="*/ 0 h 104828"/>
                    <a:gd name="connsiteX8" fmla="*/ 63296 w 84228"/>
                    <a:gd name="connsiteY8" fmla="*/ 63628 h 104828"/>
                    <a:gd name="connsiteX9" fmla="*/ 63296 w 84228"/>
                    <a:gd name="connsiteY9" fmla="*/ 0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28" h="104828">
                      <a:moveTo>
                        <a:pt x="84228" y="0"/>
                      </a:moveTo>
                      <a:lnTo>
                        <a:pt x="84228" y="104828"/>
                      </a:lnTo>
                      <a:lnTo>
                        <a:pt x="66784" y="104828"/>
                      </a:lnTo>
                      <a:lnTo>
                        <a:pt x="20933" y="41200"/>
                      </a:lnTo>
                      <a:lnTo>
                        <a:pt x="20933" y="104828"/>
                      </a:lnTo>
                      <a:lnTo>
                        <a:pt x="0" y="104828"/>
                      </a:lnTo>
                      <a:lnTo>
                        <a:pt x="0" y="0"/>
                      </a:lnTo>
                      <a:lnTo>
                        <a:pt x="17610" y="0"/>
                      </a:lnTo>
                      <a:lnTo>
                        <a:pt x="63296" y="63628"/>
                      </a:lnTo>
                      <a:lnTo>
                        <a:pt x="63296" y="0"/>
                      </a:lnTo>
                      <a:close/>
                    </a:path>
                  </a:pathLst>
                </a:custGeom>
                <a:solidFill>
                  <a:srgbClr val="000000"/>
                </a:solidFill>
                <a:ln w="16610" cap="flat">
                  <a:noFill/>
                  <a:prstDash val="solid"/>
                  <a:miter/>
                </a:ln>
              </p:spPr>
              <p:txBody>
                <a:bodyPr rtlCol="0" anchor="ctr"/>
                <a:lstStyle/>
                <a:p>
                  <a:endParaRPr lang="es-CO"/>
                </a:p>
              </p:txBody>
            </p:sp>
            <p:sp>
              <p:nvSpPr>
                <p:cNvPr id="184" name="Forma libre: forma 183">
                  <a:extLst>
                    <a:ext uri="{FF2B5EF4-FFF2-40B4-BE49-F238E27FC236}">
                      <a16:creationId xmlns:a16="http://schemas.microsoft.com/office/drawing/2014/main" id="{06E903E8-3EA6-E955-B345-BBF92DD72C50}"/>
                    </a:ext>
                  </a:extLst>
                </p:cNvPr>
                <p:cNvSpPr/>
                <p:nvPr/>
              </p:nvSpPr>
              <p:spPr>
                <a:xfrm>
                  <a:off x="9717569" y="3165066"/>
                  <a:ext cx="103000" cy="104828"/>
                </a:xfrm>
                <a:custGeom>
                  <a:avLst/>
                  <a:gdLst>
                    <a:gd name="connsiteX0" fmla="*/ 72599 w 103000"/>
                    <a:gd name="connsiteY0" fmla="*/ 82401 h 104828"/>
                    <a:gd name="connsiteX1" fmla="*/ 29904 w 103000"/>
                    <a:gd name="connsiteY1" fmla="*/ 82401 h 104828"/>
                    <a:gd name="connsiteX2" fmla="*/ 21763 w 103000"/>
                    <a:gd name="connsiteY2" fmla="*/ 104828 h 104828"/>
                    <a:gd name="connsiteX3" fmla="*/ 0 w 103000"/>
                    <a:gd name="connsiteY3" fmla="*/ 104828 h 104828"/>
                    <a:gd name="connsiteX4" fmla="*/ 41034 w 103000"/>
                    <a:gd name="connsiteY4" fmla="*/ 0 h 104828"/>
                    <a:gd name="connsiteX5" fmla="*/ 61967 w 103000"/>
                    <a:gd name="connsiteY5" fmla="*/ 0 h 104828"/>
                    <a:gd name="connsiteX6" fmla="*/ 103001 w 103000"/>
                    <a:gd name="connsiteY6" fmla="*/ 104828 h 104828"/>
                    <a:gd name="connsiteX7" fmla="*/ 80740 w 103000"/>
                    <a:gd name="connsiteY7" fmla="*/ 104828 h 104828"/>
                    <a:gd name="connsiteX8" fmla="*/ 72599 w 103000"/>
                    <a:gd name="connsiteY8" fmla="*/ 82401 h 104828"/>
                    <a:gd name="connsiteX9" fmla="*/ 65954 w 103000"/>
                    <a:gd name="connsiteY9" fmla="*/ 63960 h 104828"/>
                    <a:gd name="connsiteX10" fmla="*/ 51334 w 103000"/>
                    <a:gd name="connsiteY10" fmla="*/ 23757 h 104828"/>
                    <a:gd name="connsiteX11" fmla="*/ 36715 w 103000"/>
                    <a:gd name="connsiteY11" fmla="*/ 63960 h 104828"/>
                    <a:gd name="connsiteX12" fmla="*/ 65954 w 103000"/>
                    <a:gd name="connsiteY12" fmla="*/ 63960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000" h="104828">
                      <a:moveTo>
                        <a:pt x="72599" y="82401"/>
                      </a:moveTo>
                      <a:lnTo>
                        <a:pt x="29904" y="82401"/>
                      </a:lnTo>
                      <a:lnTo>
                        <a:pt x="21763" y="104828"/>
                      </a:lnTo>
                      <a:lnTo>
                        <a:pt x="0" y="104828"/>
                      </a:lnTo>
                      <a:lnTo>
                        <a:pt x="41034" y="0"/>
                      </a:lnTo>
                      <a:lnTo>
                        <a:pt x="61967" y="0"/>
                      </a:lnTo>
                      <a:lnTo>
                        <a:pt x="103001" y="104828"/>
                      </a:lnTo>
                      <a:lnTo>
                        <a:pt x="80740" y="104828"/>
                      </a:lnTo>
                      <a:lnTo>
                        <a:pt x="72599" y="82401"/>
                      </a:lnTo>
                      <a:close/>
                      <a:moveTo>
                        <a:pt x="65954" y="63960"/>
                      </a:moveTo>
                      <a:lnTo>
                        <a:pt x="51334" y="23757"/>
                      </a:lnTo>
                      <a:lnTo>
                        <a:pt x="36715" y="63960"/>
                      </a:lnTo>
                      <a:lnTo>
                        <a:pt x="65954" y="63960"/>
                      </a:lnTo>
                      <a:close/>
                    </a:path>
                  </a:pathLst>
                </a:custGeom>
                <a:solidFill>
                  <a:srgbClr val="000000"/>
                </a:solidFill>
                <a:ln w="16610" cap="flat">
                  <a:noFill/>
                  <a:prstDash val="solid"/>
                  <a:miter/>
                </a:ln>
              </p:spPr>
              <p:txBody>
                <a:bodyPr rtlCol="0" anchor="ctr"/>
                <a:lstStyle/>
                <a:p>
                  <a:endParaRPr lang="es-CO"/>
                </a:p>
              </p:txBody>
            </p:sp>
            <p:sp>
              <p:nvSpPr>
                <p:cNvPr id="185" name="Forma libre: forma 184">
                  <a:extLst>
                    <a:ext uri="{FF2B5EF4-FFF2-40B4-BE49-F238E27FC236}">
                      <a16:creationId xmlns:a16="http://schemas.microsoft.com/office/drawing/2014/main" id="{F3B6B91C-D2FC-A493-D90A-C7A09D76B3FC}"/>
                    </a:ext>
                  </a:extLst>
                </p:cNvPr>
                <p:cNvSpPr/>
                <p:nvPr/>
              </p:nvSpPr>
              <p:spPr>
                <a:xfrm>
                  <a:off x="9877386" y="3165066"/>
                  <a:ext cx="92368" cy="104662"/>
                </a:xfrm>
                <a:custGeom>
                  <a:avLst/>
                  <a:gdLst>
                    <a:gd name="connsiteX0" fmla="*/ 0 w 92368"/>
                    <a:gd name="connsiteY0" fmla="*/ 0 h 104662"/>
                    <a:gd name="connsiteX1" fmla="*/ 41699 w 92368"/>
                    <a:gd name="connsiteY1" fmla="*/ 0 h 104662"/>
                    <a:gd name="connsiteX2" fmla="*/ 92369 w 92368"/>
                    <a:gd name="connsiteY2" fmla="*/ 52331 h 104662"/>
                    <a:gd name="connsiteX3" fmla="*/ 41699 w 92368"/>
                    <a:gd name="connsiteY3" fmla="*/ 104662 h 104662"/>
                    <a:gd name="connsiteX4" fmla="*/ 0 w 92368"/>
                    <a:gd name="connsiteY4" fmla="*/ 104662 h 104662"/>
                    <a:gd name="connsiteX5" fmla="*/ 0 w 92368"/>
                    <a:gd name="connsiteY5" fmla="*/ 0 h 104662"/>
                    <a:gd name="connsiteX6" fmla="*/ 40702 w 92368"/>
                    <a:gd name="connsiteY6" fmla="*/ 84893 h 104662"/>
                    <a:gd name="connsiteX7" fmla="*/ 70937 w 92368"/>
                    <a:gd name="connsiteY7" fmla="*/ 52331 h 104662"/>
                    <a:gd name="connsiteX8" fmla="*/ 40702 w 92368"/>
                    <a:gd name="connsiteY8" fmla="*/ 19769 h 104662"/>
                    <a:gd name="connsiteX9" fmla="*/ 21265 w 92368"/>
                    <a:gd name="connsiteY9" fmla="*/ 19769 h 104662"/>
                    <a:gd name="connsiteX10" fmla="*/ 21265 w 92368"/>
                    <a:gd name="connsiteY10" fmla="*/ 84726 h 104662"/>
                    <a:gd name="connsiteX11" fmla="*/ 40702 w 92368"/>
                    <a:gd name="connsiteY11" fmla="*/ 84726 h 10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68" h="104662">
                      <a:moveTo>
                        <a:pt x="0" y="0"/>
                      </a:moveTo>
                      <a:lnTo>
                        <a:pt x="41699" y="0"/>
                      </a:lnTo>
                      <a:cubicBezTo>
                        <a:pt x="71769" y="0"/>
                        <a:pt x="92369" y="20600"/>
                        <a:pt x="92369" y="52331"/>
                      </a:cubicBezTo>
                      <a:cubicBezTo>
                        <a:pt x="92369" y="84062"/>
                        <a:pt x="71769" y="104662"/>
                        <a:pt x="41699" y="104662"/>
                      </a:cubicBezTo>
                      <a:lnTo>
                        <a:pt x="0" y="104662"/>
                      </a:lnTo>
                      <a:lnTo>
                        <a:pt x="0" y="0"/>
                      </a:lnTo>
                      <a:close/>
                      <a:moveTo>
                        <a:pt x="40702" y="84893"/>
                      </a:moveTo>
                      <a:cubicBezTo>
                        <a:pt x="58977" y="84893"/>
                        <a:pt x="70937" y="72433"/>
                        <a:pt x="70937" y="52331"/>
                      </a:cubicBezTo>
                      <a:cubicBezTo>
                        <a:pt x="70937" y="32229"/>
                        <a:pt x="58977" y="19769"/>
                        <a:pt x="40702" y="19769"/>
                      </a:cubicBezTo>
                      <a:lnTo>
                        <a:pt x="21265" y="19769"/>
                      </a:lnTo>
                      <a:lnTo>
                        <a:pt x="21265" y="84726"/>
                      </a:lnTo>
                      <a:lnTo>
                        <a:pt x="40702" y="84726"/>
                      </a:lnTo>
                      <a:close/>
                    </a:path>
                  </a:pathLst>
                </a:custGeom>
                <a:solidFill>
                  <a:srgbClr val="000000"/>
                </a:solidFill>
                <a:ln w="16610" cap="flat">
                  <a:noFill/>
                  <a:prstDash val="solid"/>
                  <a:miter/>
                </a:ln>
              </p:spPr>
              <p:txBody>
                <a:bodyPr rtlCol="0" anchor="ctr"/>
                <a:lstStyle/>
                <a:p>
                  <a:endParaRPr lang="es-CO"/>
                </a:p>
              </p:txBody>
            </p:sp>
            <p:sp>
              <p:nvSpPr>
                <p:cNvPr id="186" name="Forma libre: forma 185">
                  <a:extLst>
                    <a:ext uri="{FF2B5EF4-FFF2-40B4-BE49-F238E27FC236}">
                      <a16:creationId xmlns:a16="http://schemas.microsoft.com/office/drawing/2014/main" id="{4B68D3FA-250B-D00C-753F-0641D3C44D6C}"/>
                    </a:ext>
                  </a:extLst>
                </p:cNvPr>
                <p:cNvSpPr/>
                <p:nvPr/>
              </p:nvSpPr>
              <p:spPr>
                <a:xfrm>
                  <a:off x="9990853" y="3165066"/>
                  <a:ext cx="71270" cy="104828"/>
                </a:xfrm>
                <a:custGeom>
                  <a:avLst/>
                  <a:gdLst>
                    <a:gd name="connsiteX0" fmla="*/ 71271 w 71270"/>
                    <a:gd name="connsiteY0" fmla="*/ 85391 h 104828"/>
                    <a:gd name="connsiteX1" fmla="*/ 71271 w 71270"/>
                    <a:gd name="connsiteY1" fmla="*/ 104828 h 104828"/>
                    <a:gd name="connsiteX2" fmla="*/ 0 w 71270"/>
                    <a:gd name="connsiteY2" fmla="*/ 104828 h 104828"/>
                    <a:gd name="connsiteX3" fmla="*/ 0 w 71270"/>
                    <a:gd name="connsiteY3" fmla="*/ 0 h 104828"/>
                    <a:gd name="connsiteX4" fmla="*/ 69609 w 71270"/>
                    <a:gd name="connsiteY4" fmla="*/ 0 h 104828"/>
                    <a:gd name="connsiteX5" fmla="*/ 69609 w 71270"/>
                    <a:gd name="connsiteY5" fmla="*/ 19437 h 104828"/>
                    <a:gd name="connsiteX6" fmla="*/ 21265 w 71270"/>
                    <a:gd name="connsiteY6" fmla="*/ 19437 h 104828"/>
                    <a:gd name="connsiteX7" fmla="*/ 21265 w 71270"/>
                    <a:gd name="connsiteY7" fmla="*/ 42197 h 104828"/>
                    <a:gd name="connsiteX8" fmla="*/ 63961 w 71270"/>
                    <a:gd name="connsiteY8" fmla="*/ 42197 h 104828"/>
                    <a:gd name="connsiteX9" fmla="*/ 63961 w 71270"/>
                    <a:gd name="connsiteY9" fmla="*/ 61136 h 104828"/>
                    <a:gd name="connsiteX10" fmla="*/ 21265 w 71270"/>
                    <a:gd name="connsiteY10" fmla="*/ 61136 h 104828"/>
                    <a:gd name="connsiteX11" fmla="*/ 21265 w 71270"/>
                    <a:gd name="connsiteY11" fmla="*/ 85391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70" h="104828">
                      <a:moveTo>
                        <a:pt x="71271" y="85391"/>
                      </a:moveTo>
                      <a:lnTo>
                        <a:pt x="71271" y="104828"/>
                      </a:lnTo>
                      <a:lnTo>
                        <a:pt x="0" y="104828"/>
                      </a:lnTo>
                      <a:lnTo>
                        <a:pt x="0" y="0"/>
                      </a:lnTo>
                      <a:lnTo>
                        <a:pt x="69609" y="0"/>
                      </a:lnTo>
                      <a:lnTo>
                        <a:pt x="69609" y="19437"/>
                      </a:lnTo>
                      <a:lnTo>
                        <a:pt x="21265" y="19437"/>
                      </a:lnTo>
                      <a:lnTo>
                        <a:pt x="21265" y="42197"/>
                      </a:lnTo>
                      <a:lnTo>
                        <a:pt x="63961" y="42197"/>
                      </a:lnTo>
                      <a:lnTo>
                        <a:pt x="63961" y="61136"/>
                      </a:lnTo>
                      <a:lnTo>
                        <a:pt x="21265" y="61136"/>
                      </a:lnTo>
                      <a:lnTo>
                        <a:pt x="21265" y="85391"/>
                      </a:lnTo>
                      <a:close/>
                    </a:path>
                  </a:pathLst>
                </a:custGeom>
                <a:solidFill>
                  <a:srgbClr val="000000"/>
                </a:solidFill>
                <a:ln w="16610" cap="flat">
                  <a:noFill/>
                  <a:prstDash val="solid"/>
                  <a:miter/>
                </a:ln>
              </p:spPr>
              <p:txBody>
                <a:bodyPr rtlCol="0" anchor="ctr"/>
                <a:lstStyle/>
                <a:p>
                  <a:endParaRPr lang="es-CO"/>
                </a:p>
              </p:txBody>
            </p:sp>
            <p:sp>
              <p:nvSpPr>
                <p:cNvPr id="187" name="Forma libre: forma 186">
                  <a:extLst>
                    <a:ext uri="{FF2B5EF4-FFF2-40B4-BE49-F238E27FC236}">
                      <a16:creationId xmlns:a16="http://schemas.microsoft.com/office/drawing/2014/main" id="{73735379-CC5B-EF2E-6AFA-39D9D58A0635}"/>
                    </a:ext>
                  </a:extLst>
                </p:cNvPr>
                <p:cNvSpPr/>
                <p:nvPr/>
              </p:nvSpPr>
              <p:spPr>
                <a:xfrm>
                  <a:off x="8809335" y="3311095"/>
                  <a:ext cx="102502" cy="104828"/>
                </a:xfrm>
                <a:custGeom>
                  <a:avLst/>
                  <a:gdLst>
                    <a:gd name="connsiteX0" fmla="*/ 72100 w 102502"/>
                    <a:gd name="connsiteY0" fmla="*/ 82401 h 104828"/>
                    <a:gd name="connsiteX1" fmla="*/ 29737 w 102502"/>
                    <a:gd name="connsiteY1" fmla="*/ 82401 h 104828"/>
                    <a:gd name="connsiteX2" fmla="*/ 21597 w 102502"/>
                    <a:gd name="connsiteY2" fmla="*/ 104828 h 104828"/>
                    <a:gd name="connsiteX3" fmla="*/ 0 w 102502"/>
                    <a:gd name="connsiteY3" fmla="*/ 104828 h 104828"/>
                    <a:gd name="connsiteX4" fmla="*/ 40702 w 102502"/>
                    <a:gd name="connsiteY4" fmla="*/ 0 h 104828"/>
                    <a:gd name="connsiteX5" fmla="*/ 61634 w 102502"/>
                    <a:gd name="connsiteY5" fmla="*/ 0 h 104828"/>
                    <a:gd name="connsiteX6" fmla="*/ 102502 w 102502"/>
                    <a:gd name="connsiteY6" fmla="*/ 104828 h 104828"/>
                    <a:gd name="connsiteX7" fmla="*/ 80241 w 102502"/>
                    <a:gd name="connsiteY7" fmla="*/ 104828 h 104828"/>
                    <a:gd name="connsiteX8" fmla="*/ 72100 w 102502"/>
                    <a:gd name="connsiteY8" fmla="*/ 82401 h 104828"/>
                    <a:gd name="connsiteX9" fmla="*/ 65455 w 102502"/>
                    <a:gd name="connsiteY9" fmla="*/ 64126 h 104828"/>
                    <a:gd name="connsiteX10" fmla="*/ 51002 w 102502"/>
                    <a:gd name="connsiteY10" fmla="*/ 24089 h 104828"/>
                    <a:gd name="connsiteX11" fmla="*/ 36548 w 102502"/>
                    <a:gd name="connsiteY11" fmla="*/ 64126 h 104828"/>
                    <a:gd name="connsiteX12" fmla="*/ 65455 w 102502"/>
                    <a:gd name="connsiteY12" fmla="*/ 64126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502" h="104828">
                      <a:moveTo>
                        <a:pt x="72100" y="82401"/>
                      </a:moveTo>
                      <a:lnTo>
                        <a:pt x="29737" y="82401"/>
                      </a:lnTo>
                      <a:lnTo>
                        <a:pt x="21597" y="104828"/>
                      </a:lnTo>
                      <a:lnTo>
                        <a:pt x="0" y="104828"/>
                      </a:lnTo>
                      <a:lnTo>
                        <a:pt x="40702" y="0"/>
                      </a:lnTo>
                      <a:lnTo>
                        <a:pt x="61634" y="0"/>
                      </a:lnTo>
                      <a:lnTo>
                        <a:pt x="102502" y="104828"/>
                      </a:lnTo>
                      <a:lnTo>
                        <a:pt x="80241" y="104828"/>
                      </a:lnTo>
                      <a:lnTo>
                        <a:pt x="72100" y="82401"/>
                      </a:lnTo>
                      <a:close/>
                      <a:moveTo>
                        <a:pt x="65455" y="64126"/>
                      </a:moveTo>
                      <a:lnTo>
                        <a:pt x="51002" y="24089"/>
                      </a:lnTo>
                      <a:lnTo>
                        <a:pt x="36548" y="64126"/>
                      </a:lnTo>
                      <a:lnTo>
                        <a:pt x="65455" y="64126"/>
                      </a:lnTo>
                      <a:close/>
                    </a:path>
                  </a:pathLst>
                </a:custGeom>
                <a:solidFill>
                  <a:srgbClr val="000000"/>
                </a:solidFill>
                <a:ln w="16610" cap="flat">
                  <a:noFill/>
                  <a:prstDash val="solid"/>
                  <a:miter/>
                </a:ln>
              </p:spPr>
              <p:txBody>
                <a:bodyPr rtlCol="0" anchor="ctr"/>
                <a:lstStyle/>
                <a:p>
                  <a:endParaRPr lang="es-CO"/>
                </a:p>
              </p:txBody>
            </p:sp>
            <p:sp>
              <p:nvSpPr>
                <p:cNvPr id="188" name="Forma libre: forma 187">
                  <a:extLst>
                    <a:ext uri="{FF2B5EF4-FFF2-40B4-BE49-F238E27FC236}">
                      <a16:creationId xmlns:a16="http://schemas.microsoft.com/office/drawing/2014/main" id="{A1FED7E4-4E48-2030-439F-060FD3DC6C11}"/>
                    </a:ext>
                  </a:extLst>
                </p:cNvPr>
                <p:cNvSpPr/>
                <p:nvPr/>
              </p:nvSpPr>
              <p:spPr>
                <a:xfrm>
                  <a:off x="8948220" y="3311261"/>
                  <a:ext cx="80905" cy="104828"/>
                </a:xfrm>
                <a:custGeom>
                  <a:avLst/>
                  <a:gdLst>
                    <a:gd name="connsiteX0" fmla="*/ 58146 w 80905"/>
                    <a:gd name="connsiteY0" fmla="*/ 104828 h 104828"/>
                    <a:gd name="connsiteX1" fmla="*/ 40536 w 80905"/>
                    <a:gd name="connsiteY1" fmla="*/ 75589 h 104828"/>
                    <a:gd name="connsiteX2" fmla="*/ 39539 w 80905"/>
                    <a:gd name="connsiteY2" fmla="*/ 75589 h 104828"/>
                    <a:gd name="connsiteX3" fmla="*/ 21098 w 80905"/>
                    <a:gd name="connsiteY3" fmla="*/ 75589 h 104828"/>
                    <a:gd name="connsiteX4" fmla="*/ 21098 w 80905"/>
                    <a:gd name="connsiteY4" fmla="*/ 104828 h 104828"/>
                    <a:gd name="connsiteX5" fmla="*/ 0 w 80905"/>
                    <a:gd name="connsiteY5" fmla="*/ 104828 h 104828"/>
                    <a:gd name="connsiteX6" fmla="*/ 0 w 80905"/>
                    <a:gd name="connsiteY6" fmla="*/ 0 h 104828"/>
                    <a:gd name="connsiteX7" fmla="*/ 39539 w 80905"/>
                    <a:gd name="connsiteY7" fmla="*/ 0 h 104828"/>
                    <a:gd name="connsiteX8" fmla="*/ 79244 w 80905"/>
                    <a:gd name="connsiteY8" fmla="*/ 38044 h 104828"/>
                    <a:gd name="connsiteX9" fmla="*/ 60472 w 80905"/>
                    <a:gd name="connsiteY9" fmla="*/ 71104 h 104828"/>
                    <a:gd name="connsiteX10" fmla="*/ 80905 w 80905"/>
                    <a:gd name="connsiteY10" fmla="*/ 104828 h 104828"/>
                    <a:gd name="connsiteX11" fmla="*/ 58146 w 80905"/>
                    <a:gd name="connsiteY11" fmla="*/ 104828 h 104828"/>
                    <a:gd name="connsiteX12" fmla="*/ 38210 w 80905"/>
                    <a:gd name="connsiteY12" fmla="*/ 19769 h 104828"/>
                    <a:gd name="connsiteX13" fmla="*/ 20933 w 80905"/>
                    <a:gd name="connsiteY13" fmla="*/ 19769 h 104828"/>
                    <a:gd name="connsiteX14" fmla="*/ 20933 w 80905"/>
                    <a:gd name="connsiteY14" fmla="*/ 56318 h 104828"/>
                    <a:gd name="connsiteX15" fmla="*/ 38210 w 80905"/>
                    <a:gd name="connsiteY15" fmla="*/ 56318 h 104828"/>
                    <a:gd name="connsiteX16" fmla="*/ 57647 w 80905"/>
                    <a:gd name="connsiteY16" fmla="*/ 38044 h 104828"/>
                    <a:gd name="connsiteX17" fmla="*/ 38210 w 80905"/>
                    <a:gd name="connsiteY17" fmla="*/ 19769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05" h="104828">
                      <a:moveTo>
                        <a:pt x="58146" y="104828"/>
                      </a:moveTo>
                      <a:lnTo>
                        <a:pt x="40536" y="75589"/>
                      </a:lnTo>
                      <a:lnTo>
                        <a:pt x="39539" y="75589"/>
                      </a:lnTo>
                      <a:lnTo>
                        <a:pt x="21098" y="75589"/>
                      </a:lnTo>
                      <a:lnTo>
                        <a:pt x="21098" y="104828"/>
                      </a:lnTo>
                      <a:lnTo>
                        <a:pt x="0" y="104828"/>
                      </a:lnTo>
                      <a:lnTo>
                        <a:pt x="0" y="0"/>
                      </a:lnTo>
                      <a:lnTo>
                        <a:pt x="39539" y="0"/>
                      </a:lnTo>
                      <a:cubicBezTo>
                        <a:pt x="63960" y="0"/>
                        <a:pt x="79244" y="14453"/>
                        <a:pt x="79244" y="38044"/>
                      </a:cubicBezTo>
                      <a:cubicBezTo>
                        <a:pt x="79244" y="53826"/>
                        <a:pt x="72267" y="65289"/>
                        <a:pt x="60472" y="71104"/>
                      </a:cubicBezTo>
                      <a:lnTo>
                        <a:pt x="80905" y="104828"/>
                      </a:lnTo>
                      <a:lnTo>
                        <a:pt x="58146" y="104828"/>
                      </a:lnTo>
                      <a:close/>
                      <a:moveTo>
                        <a:pt x="38210" y="19769"/>
                      </a:moveTo>
                      <a:lnTo>
                        <a:pt x="20933" y="19769"/>
                      </a:lnTo>
                      <a:lnTo>
                        <a:pt x="20933" y="56318"/>
                      </a:lnTo>
                      <a:lnTo>
                        <a:pt x="38210" y="56318"/>
                      </a:lnTo>
                      <a:cubicBezTo>
                        <a:pt x="51168" y="56318"/>
                        <a:pt x="57647" y="49507"/>
                        <a:pt x="57647" y="38044"/>
                      </a:cubicBezTo>
                      <a:cubicBezTo>
                        <a:pt x="57647" y="26415"/>
                        <a:pt x="51168" y="19769"/>
                        <a:pt x="38210" y="19769"/>
                      </a:cubicBezTo>
                    </a:path>
                  </a:pathLst>
                </a:custGeom>
                <a:solidFill>
                  <a:srgbClr val="000000"/>
                </a:solidFill>
                <a:ln w="16610" cap="flat">
                  <a:noFill/>
                  <a:prstDash val="solid"/>
                  <a:miter/>
                </a:ln>
              </p:spPr>
              <p:txBody>
                <a:bodyPr rtlCol="0" anchor="ctr"/>
                <a:lstStyle/>
                <a:p>
                  <a:endParaRPr lang="es-CO"/>
                </a:p>
              </p:txBody>
            </p:sp>
            <p:sp>
              <p:nvSpPr>
                <p:cNvPr id="189" name="Forma libre: forma 188">
                  <a:extLst>
                    <a:ext uri="{FF2B5EF4-FFF2-40B4-BE49-F238E27FC236}">
                      <a16:creationId xmlns:a16="http://schemas.microsoft.com/office/drawing/2014/main" id="{A20C3F83-615B-0693-0DE9-1223BEA61A7E}"/>
                    </a:ext>
                  </a:extLst>
                </p:cNvPr>
                <p:cNvSpPr/>
                <p:nvPr/>
              </p:nvSpPr>
              <p:spPr>
                <a:xfrm>
                  <a:off x="9207051" y="3311261"/>
                  <a:ext cx="82898" cy="106489"/>
                </a:xfrm>
                <a:custGeom>
                  <a:avLst/>
                  <a:gdLst>
                    <a:gd name="connsiteX0" fmla="*/ 0 w 82898"/>
                    <a:gd name="connsiteY0" fmla="*/ 58644 h 106489"/>
                    <a:gd name="connsiteX1" fmla="*/ 0 w 82898"/>
                    <a:gd name="connsiteY1" fmla="*/ 0 h 106489"/>
                    <a:gd name="connsiteX2" fmla="*/ 21098 w 82898"/>
                    <a:gd name="connsiteY2" fmla="*/ 0 h 106489"/>
                    <a:gd name="connsiteX3" fmla="*/ 21098 w 82898"/>
                    <a:gd name="connsiteY3" fmla="*/ 57813 h 106489"/>
                    <a:gd name="connsiteX4" fmla="*/ 41533 w 82898"/>
                    <a:gd name="connsiteY4" fmla="*/ 85889 h 106489"/>
                    <a:gd name="connsiteX5" fmla="*/ 61966 w 82898"/>
                    <a:gd name="connsiteY5" fmla="*/ 57813 h 106489"/>
                    <a:gd name="connsiteX6" fmla="*/ 61966 w 82898"/>
                    <a:gd name="connsiteY6" fmla="*/ 0 h 106489"/>
                    <a:gd name="connsiteX7" fmla="*/ 82899 w 82898"/>
                    <a:gd name="connsiteY7" fmla="*/ 0 h 106489"/>
                    <a:gd name="connsiteX8" fmla="*/ 82899 w 82898"/>
                    <a:gd name="connsiteY8" fmla="*/ 58644 h 106489"/>
                    <a:gd name="connsiteX9" fmla="*/ 41533 w 82898"/>
                    <a:gd name="connsiteY9" fmla="*/ 106489 h 106489"/>
                    <a:gd name="connsiteX10" fmla="*/ 0 w 82898"/>
                    <a:gd name="connsiteY10" fmla="*/ 58644 h 10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98" h="106489">
                      <a:moveTo>
                        <a:pt x="0" y="58644"/>
                      </a:moveTo>
                      <a:lnTo>
                        <a:pt x="0" y="0"/>
                      </a:lnTo>
                      <a:lnTo>
                        <a:pt x="21098" y="0"/>
                      </a:lnTo>
                      <a:lnTo>
                        <a:pt x="21098" y="57813"/>
                      </a:lnTo>
                      <a:cubicBezTo>
                        <a:pt x="21098" y="77749"/>
                        <a:pt x="28740" y="85889"/>
                        <a:pt x="41533" y="85889"/>
                      </a:cubicBezTo>
                      <a:cubicBezTo>
                        <a:pt x="54491" y="85889"/>
                        <a:pt x="61966" y="77583"/>
                        <a:pt x="61966" y="57813"/>
                      </a:cubicBezTo>
                      <a:lnTo>
                        <a:pt x="61966" y="0"/>
                      </a:lnTo>
                      <a:lnTo>
                        <a:pt x="82899" y="0"/>
                      </a:lnTo>
                      <a:lnTo>
                        <a:pt x="82899" y="58644"/>
                      </a:lnTo>
                      <a:cubicBezTo>
                        <a:pt x="82899" y="89544"/>
                        <a:pt x="67449" y="106489"/>
                        <a:pt x="41533" y="106489"/>
                      </a:cubicBezTo>
                      <a:cubicBezTo>
                        <a:pt x="15284" y="106489"/>
                        <a:pt x="0" y="89544"/>
                        <a:pt x="0" y="58644"/>
                      </a:cubicBezTo>
                    </a:path>
                  </a:pathLst>
                </a:custGeom>
                <a:solidFill>
                  <a:srgbClr val="000000"/>
                </a:solidFill>
                <a:ln w="16610" cap="flat">
                  <a:noFill/>
                  <a:prstDash val="solid"/>
                  <a:miter/>
                </a:ln>
              </p:spPr>
              <p:txBody>
                <a:bodyPr rtlCol="0" anchor="ctr"/>
                <a:lstStyle/>
                <a:p>
                  <a:endParaRPr lang="es-CO"/>
                </a:p>
              </p:txBody>
            </p:sp>
            <p:sp>
              <p:nvSpPr>
                <p:cNvPr id="190" name="Forma libre: forma 189">
                  <a:extLst>
                    <a:ext uri="{FF2B5EF4-FFF2-40B4-BE49-F238E27FC236}">
                      <a16:creationId xmlns:a16="http://schemas.microsoft.com/office/drawing/2014/main" id="{061A0CB0-1E15-5126-0321-E3D144C5E48E}"/>
                    </a:ext>
                  </a:extLst>
                </p:cNvPr>
                <p:cNvSpPr/>
                <p:nvPr/>
              </p:nvSpPr>
              <p:spPr>
                <a:xfrm>
                  <a:off x="9337463" y="3311261"/>
                  <a:ext cx="21098" cy="104828"/>
                </a:xfrm>
                <a:custGeom>
                  <a:avLst/>
                  <a:gdLst>
                    <a:gd name="connsiteX0" fmla="*/ 0 w 21098"/>
                    <a:gd name="connsiteY0" fmla="*/ 0 h 104828"/>
                    <a:gd name="connsiteX1" fmla="*/ 21098 w 21098"/>
                    <a:gd name="connsiteY1" fmla="*/ 0 h 104828"/>
                    <a:gd name="connsiteX2" fmla="*/ 21098 w 21098"/>
                    <a:gd name="connsiteY2" fmla="*/ 104828 h 104828"/>
                    <a:gd name="connsiteX3" fmla="*/ 0 w 21098"/>
                    <a:gd name="connsiteY3" fmla="*/ 104828 h 104828"/>
                  </a:gdLst>
                  <a:ahLst/>
                  <a:cxnLst>
                    <a:cxn ang="0">
                      <a:pos x="connsiteX0" y="connsiteY0"/>
                    </a:cxn>
                    <a:cxn ang="0">
                      <a:pos x="connsiteX1" y="connsiteY1"/>
                    </a:cxn>
                    <a:cxn ang="0">
                      <a:pos x="connsiteX2" y="connsiteY2"/>
                    </a:cxn>
                    <a:cxn ang="0">
                      <a:pos x="connsiteX3" y="connsiteY3"/>
                    </a:cxn>
                  </a:cxnLst>
                  <a:rect l="l" t="t" r="r" b="b"/>
                  <a:pathLst>
                    <a:path w="21098" h="104828">
                      <a:moveTo>
                        <a:pt x="0" y="0"/>
                      </a:moveTo>
                      <a:lnTo>
                        <a:pt x="21098" y="0"/>
                      </a:lnTo>
                      <a:lnTo>
                        <a:pt x="21098" y="104828"/>
                      </a:lnTo>
                      <a:lnTo>
                        <a:pt x="0" y="104828"/>
                      </a:lnTo>
                      <a:close/>
                    </a:path>
                  </a:pathLst>
                </a:custGeom>
                <a:solidFill>
                  <a:srgbClr val="000000"/>
                </a:solidFill>
                <a:ln w="16610" cap="flat">
                  <a:noFill/>
                  <a:prstDash val="solid"/>
                  <a:miter/>
                </a:ln>
              </p:spPr>
              <p:txBody>
                <a:bodyPr rtlCol="0" anchor="ctr"/>
                <a:lstStyle/>
                <a:p>
                  <a:endParaRPr lang="es-CO"/>
                </a:p>
              </p:txBody>
            </p:sp>
            <p:sp>
              <p:nvSpPr>
                <p:cNvPr id="191" name="Forma libre: forma 190">
                  <a:extLst>
                    <a:ext uri="{FF2B5EF4-FFF2-40B4-BE49-F238E27FC236}">
                      <a16:creationId xmlns:a16="http://schemas.microsoft.com/office/drawing/2014/main" id="{0E9190EA-23DD-C999-EF91-35822F239425}"/>
                    </a:ext>
                  </a:extLst>
                </p:cNvPr>
                <p:cNvSpPr/>
                <p:nvPr/>
              </p:nvSpPr>
              <p:spPr>
                <a:xfrm>
                  <a:off x="9396772" y="3311261"/>
                  <a:ext cx="79576" cy="104828"/>
                </a:xfrm>
                <a:custGeom>
                  <a:avLst/>
                  <a:gdLst>
                    <a:gd name="connsiteX0" fmla="*/ 29239 w 79576"/>
                    <a:gd name="connsiteY0" fmla="*/ 19769 h 104828"/>
                    <a:gd name="connsiteX1" fmla="*/ 0 w 79576"/>
                    <a:gd name="connsiteY1" fmla="*/ 19769 h 104828"/>
                    <a:gd name="connsiteX2" fmla="*/ 0 w 79576"/>
                    <a:gd name="connsiteY2" fmla="*/ 0 h 104828"/>
                    <a:gd name="connsiteX3" fmla="*/ 79577 w 79576"/>
                    <a:gd name="connsiteY3" fmla="*/ 0 h 104828"/>
                    <a:gd name="connsiteX4" fmla="*/ 79577 w 79576"/>
                    <a:gd name="connsiteY4" fmla="*/ 19769 h 104828"/>
                    <a:gd name="connsiteX5" fmla="*/ 50337 w 79576"/>
                    <a:gd name="connsiteY5" fmla="*/ 19769 h 104828"/>
                    <a:gd name="connsiteX6" fmla="*/ 50337 w 79576"/>
                    <a:gd name="connsiteY6" fmla="*/ 104828 h 104828"/>
                    <a:gd name="connsiteX7" fmla="*/ 29239 w 79576"/>
                    <a:gd name="connsiteY7" fmla="*/ 104828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576" h="104828">
                      <a:moveTo>
                        <a:pt x="29239" y="19769"/>
                      </a:moveTo>
                      <a:lnTo>
                        <a:pt x="0" y="19769"/>
                      </a:lnTo>
                      <a:lnTo>
                        <a:pt x="0" y="0"/>
                      </a:lnTo>
                      <a:lnTo>
                        <a:pt x="79577" y="0"/>
                      </a:lnTo>
                      <a:lnTo>
                        <a:pt x="79577" y="19769"/>
                      </a:lnTo>
                      <a:lnTo>
                        <a:pt x="50337" y="19769"/>
                      </a:lnTo>
                      <a:lnTo>
                        <a:pt x="50337" y="104828"/>
                      </a:lnTo>
                      <a:lnTo>
                        <a:pt x="29239" y="104828"/>
                      </a:lnTo>
                      <a:close/>
                    </a:path>
                  </a:pathLst>
                </a:custGeom>
                <a:solidFill>
                  <a:srgbClr val="000000"/>
                </a:solidFill>
                <a:ln w="16610" cap="flat">
                  <a:noFill/>
                  <a:prstDash val="solid"/>
                  <a:miter/>
                </a:ln>
              </p:spPr>
              <p:txBody>
                <a:bodyPr rtlCol="0" anchor="ctr"/>
                <a:lstStyle/>
                <a:p>
                  <a:endParaRPr lang="es-CO"/>
                </a:p>
              </p:txBody>
            </p:sp>
            <p:sp>
              <p:nvSpPr>
                <p:cNvPr id="192" name="Forma libre: forma 191">
                  <a:extLst>
                    <a:ext uri="{FF2B5EF4-FFF2-40B4-BE49-F238E27FC236}">
                      <a16:creationId xmlns:a16="http://schemas.microsoft.com/office/drawing/2014/main" id="{9DD6DFB7-AC20-9A90-7EDA-6842CE29E6AA}"/>
                    </a:ext>
                  </a:extLst>
                </p:cNvPr>
                <p:cNvSpPr/>
                <p:nvPr/>
              </p:nvSpPr>
              <p:spPr>
                <a:xfrm>
                  <a:off x="9514558" y="3311261"/>
                  <a:ext cx="70771" cy="104828"/>
                </a:xfrm>
                <a:custGeom>
                  <a:avLst/>
                  <a:gdLst>
                    <a:gd name="connsiteX0" fmla="*/ 70772 w 70771"/>
                    <a:gd name="connsiteY0" fmla="*/ 85225 h 104828"/>
                    <a:gd name="connsiteX1" fmla="*/ 70772 w 70771"/>
                    <a:gd name="connsiteY1" fmla="*/ 104828 h 104828"/>
                    <a:gd name="connsiteX2" fmla="*/ 0 w 70771"/>
                    <a:gd name="connsiteY2" fmla="*/ 104828 h 104828"/>
                    <a:gd name="connsiteX3" fmla="*/ 0 w 70771"/>
                    <a:gd name="connsiteY3" fmla="*/ 0 h 104828"/>
                    <a:gd name="connsiteX4" fmla="*/ 68944 w 70771"/>
                    <a:gd name="connsiteY4" fmla="*/ 0 h 104828"/>
                    <a:gd name="connsiteX5" fmla="*/ 68944 w 70771"/>
                    <a:gd name="connsiteY5" fmla="*/ 19437 h 104828"/>
                    <a:gd name="connsiteX6" fmla="*/ 20933 w 70771"/>
                    <a:gd name="connsiteY6" fmla="*/ 19437 h 104828"/>
                    <a:gd name="connsiteX7" fmla="*/ 20933 w 70771"/>
                    <a:gd name="connsiteY7" fmla="*/ 42197 h 104828"/>
                    <a:gd name="connsiteX8" fmla="*/ 63462 w 70771"/>
                    <a:gd name="connsiteY8" fmla="*/ 42197 h 104828"/>
                    <a:gd name="connsiteX9" fmla="*/ 63462 w 70771"/>
                    <a:gd name="connsiteY9" fmla="*/ 60970 h 104828"/>
                    <a:gd name="connsiteX10" fmla="*/ 20933 w 70771"/>
                    <a:gd name="connsiteY10" fmla="*/ 60970 h 104828"/>
                    <a:gd name="connsiteX11" fmla="*/ 20933 w 70771"/>
                    <a:gd name="connsiteY11" fmla="*/ 85225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71" h="104828">
                      <a:moveTo>
                        <a:pt x="70772" y="85225"/>
                      </a:moveTo>
                      <a:lnTo>
                        <a:pt x="70772" y="104828"/>
                      </a:lnTo>
                      <a:lnTo>
                        <a:pt x="0" y="104828"/>
                      </a:lnTo>
                      <a:lnTo>
                        <a:pt x="0" y="0"/>
                      </a:lnTo>
                      <a:lnTo>
                        <a:pt x="68944" y="0"/>
                      </a:lnTo>
                      <a:lnTo>
                        <a:pt x="68944" y="19437"/>
                      </a:lnTo>
                      <a:lnTo>
                        <a:pt x="20933" y="19437"/>
                      </a:lnTo>
                      <a:lnTo>
                        <a:pt x="20933" y="42197"/>
                      </a:lnTo>
                      <a:lnTo>
                        <a:pt x="63462" y="42197"/>
                      </a:lnTo>
                      <a:lnTo>
                        <a:pt x="63462" y="60970"/>
                      </a:lnTo>
                      <a:lnTo>
                        <a:pt x="20933" y="60970"/>
                      </a:lnTo>
                      <a:lnTo>
                        <a:pt x="20933" y="85225"/>
                      </a:lnTo>
                      <a:close/>
                    </a:path>
                  </a:pathLst>
                </a:custGeom>
                <a:solidFill>
                  <a:srgbClr val="000000"/>
                </a:solidFill>
                <a:ln w="16610" cap="flat">
                  <a:noFill/>
                  <a:prstDash val="solid"/>
                  <a:miter/>
                </a:ln>
              </p:spPr>
              <p:txBody>
                <a:bodyPr rtlCol="0" anchor="ctr"/>
                <a:lstStyle/>
                <a:p>
                  <a:endParaRPr lang="es-CO"/>
                </a:p>
              </p:txBody>
            </p:sp>
            <p:sp>
              <p:nvSpPr>
                <p:cNvPr id="193" name="Forma libre: forma 192">
                  <a:extLst>
                    <a:ext uri="{FF2B5EF4-FFF2-40B4-BE49-F238E27FC236}">
                      <a16:creationId xmlns:a16="http://schemas.microsoft.com/office/drawing/2014/main" id="{DBD01C3E-6C97-9EFE-6360-C68A1BC77146}"/>
                    </a:ext>
                  </a:extLst>
                </p:cNvPr>
                <p:cNvSpPr/>
                <p:nvPr/>
              </p:nvSpPr>
              <p:spPr>
                <a:xfrm>
                  <a:off x="9622875" y="3309433"/>
                  <a:ext cx="87218" cy="108483"/>
                </a:xfrm>
                <a:custGeom>
                  <a:avLst/>
                  <a:gdLst>
                    <a:gd name="connsiteX0" fmla="*/ 0 w 87218"/>
                    <a:gd name="connsiteY0" fmla="*/ 54158 h 108483"/>
                    <a:gd name="connsiteX1" fmla="*/ 49673 w 87218"/>
                    <a:gd name="connsiteY1" fmla="*/ 0 h 108483"/>
                    <a:gd name="connsiteX2" fmla="*/ 87218 w 87218"/>
                    <a:gd name="connsiteY2" fmla="*/ 18607 h 108483"/>
                    <a:gd name="connsiteX3" fmla="*/ 73596 w 87218"/>
                    <a:gd name="connsiteY3" fmla="*/ 32894 h 108483"/>
                    <a:gd name="connsiteX4" fmla="*/ 50670 w 87218"/>
                    <a:gd name="connsiteY4" fmla="*/ 20600 h 108483"/>
                    <a:gd name="connsiteX5" fmla="*/ 21430 w 87218"/>
                    <a:gd name="connsiteY5" fmla="*/ 54158 h 108483"/>
                    <a:gd name="connsiteX6" fmla="*/ 50670 w 87218"/>
                    <a:gd name="connsiteY6" fmla="*/ 87717 h 108483"/>
                    <a:gd name="connsiteX7" fmla="*/ 73596 w 87218"/>
                    <a:gd name="connsiteY7" fmla="*/ 75257 h 108483"/>
                    <a:gd name="connsiteX8" fmla="*/ 87218 w 87218"/>
                    <a:gd name="connsiteY8" fmla="*/ 89710 h 108483"/>
                    <a:gd name="connsiteX9" fmla="*/ 49506 w 87218"/>
                    <a:gd name="connsiteY9" fmla="*/ 108483 h 108483"/>
                    <a:gd name="connsiteX10" fmla="*/ 0 w 87218"/>
                    <a:gd name="connsiteY10" fmla="*/ 54158 h 1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218" h="108483">
                      <a:moveTo>
                        <a:pt x="0" y="54158"/>
                      </a:moveTo>
                      <a:cubicBezTo>
                        <a:pt x="0" y="22594"/>
                        <a:pt x="21098" y="0"/>
                        <a:pt x="49673" y="0"/>
                      </a:cubicBezTo>
                      <a:cubicBezTo>
                        <a:pt x="65455" y="0"/>
                        <a:pt x="78579" y="6645"/>
                        <a:pt x="87218" y="18607"/>
                      </a:cubicBezTo>
                      <a:lnTo>
                        <a:pt x="73596" y="32894"/>
                      </a:lnTo>
                      <a:cubicBezTo>
                        <a:pt x="67449" y="24753"/>
                        <a:pt x="59806" y="20600"/>
                        <a:pt x="50670" y="20600"/>
                      </a:cubicBezTo>
                      <a:cubicBezTo>
                        <a:pt x="33558" y="20600"/>
                        <a:pt x="21430" y="34389"/>
                        <a:pt x="21430" y="54158"/>
                      </a:cubicBezTo>
                      <a:cubicBezTo>
                        <a:pt x="21430" y="73928"/>
                        <a:pt x="33558" y="87717"/>
                        <a:pt x="50670" y="87717"/>
                      </a:cubicBezTo>
                      <a:cubicBezTo>
                        <a:pt x="59806" y="87717"/>
                        <a:pt x="67449" y="83563"/>
                        <a:pt x="73596" y="75257"/>
                      </a:cubicBezTo>
                      <a:lnTo>
                        <a:pt x="87218" y="89710"/>
                      </a:lnTo>
                      <a:cubicBezTo>
                        <a:pt x="78579" y="101838"/>
                        <a:pt x="65455" y="108483"/>
                        <a:pt x="49506" y="108483"/>
                      </a:cubicBezTo>
                      <a:cubicBezTo>
                        <a:pt x="21098" y="108317"/>
                        <a:pt x="0" y="85723"/>
                        <a:pt x="0" y="54158"/>
                      </a:cubicBezTo>
                    </a:path>
                  </a:pathLst>
                </a:custGeom>
                <a:solidFill>
                  <a:srgbClr val="000000"/>
                </a:solidFill>
                <a:ln w="16610" cap="flat">
                  <a:noFill/>
                  <a:prstDash val="solid"/>
                  <a:miter/>
                </a:ln>
              </p:spPr>
              <p:txBody>
                <a:bodyPr rtlCol="0" anchor="ctr"/>
                <a:lstStyle/>
                <a:p>
                  <a:endParaRPr lang="es-CO"/>
                </a:p>
              </p:txBody>
            </p:sp>
            <p:sp>
              <p:nvSpPr>
                <p:cNvPr id="194" name="Forma libre: forma 193">
                  <a:extLst>
                    <a:ext uri="{FF2B5EF4-FFF2-40B4-BE49-F238E27FC236}">
                      <a16:creationId xmlns:a16="http://schemas.microsoft.com/office/drawing/2014/main" id="{D11C37F8-A57B-20C5-DD17-7284CC09871C}"/>
                    </a:ext>
                  </a:extLst>
                </p:cNvPr>
                <p:cNvSpPr/>
                <p:nvPr/>
              </p:nvSpPr>
              <p:spPr>
                <a:xfrm>
                  <a:off x="9739830" y="3311261"/>
                  <a:ext cx="79742" cy="104828"/>
                </a:xfrm>
                <a:custGeom>
                  <a:avLst/>
                  <a:gdLst>
                    <a:gd name="connsiteX0" fmla="*/ 29239 w 79742"/>
                    <a:gd name="connsiteY0" fmla="*/ 19769 h 104828"/>
                    <a:gd name="connsiteX1" fmla="*/ 0 w 79742"/>
                    <a:gd name="connsiteY1" fmla="*/ 19769 h 104828"/>
                    <a:gd name="connsiteX2" fmla="*/ 0 w 79742"/>
                    <a:gd name="connsiteY2" fmla="*/ 0 h 104828"/>
                    <a:gd name="connsiteX3" fmla="*/ 79743 w 79742"/>
                    <a:gd name="connsiteY3" fmla="*/ 0 h 104828"/>
                    <a:gd name="connsiteX4" fmla="*/ 79743 w 79742"/>
                    <a:gd name="connsiteY4" fmla="*/ 19769 h 104828"/>
                    <a:gd name="connsiteX5" fmla="*/ 50504 w 79742"/>
                    <a:gd name="connsiteY5" fmla="*/ 19769 h 104828"/>
                    <a:gd name="connsiteX6" fmla="*/ 50504 w 79742"/>
                    <a:gd name="connsiteY6" fmla="*/ 104828 h 104828"/>
                    <a:gd name="connsiteX7" fmla="*/ 29239 w 79742"/>
                    <a:gd name="connsiteY7" fmla="*/ 104828 h 10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42" h="104828">
                      <a:moveTo>
                        <a:pt x="29239" y="19769"/>
                      </a:moveTo>
                      <a:lnTo>
                        <a:pt x="0" y="19769"/>
                      </a:lnTo>
                      <a:lnTo>
                        <a:pt x="0" y="0"/>
                      </a:lnTo>
                      <a:lnTo>
                        <a:pt x="79743" y="0"/>
                      </a:lnTo>
                      <a:lnTo>
                        <a:pt x="79743" y="19769"/>
                      </a:lnTo>
                      <a:lnTo>
                        <a:pt x="50504" y="19769"/>
                      </a:lnTo>
                      <a:lnTo>
                        <a:pt x="50504" y="104828"/>
                      </a:lnTo>
                      <a:lnTo>
                        <a:pt x="29239" y="104828"/>
                      </a:lnTo>
                      <a:close/>
                    </a:path>
                  </a:pathLst>
                </a:custGeom>
                <a:solidFill>
                  <a:srgbClr val="000000"/>
                </a:solidFill>
                <a:ln w="16610" cap="flat">
                  <a:noFill/>
                  <a:prstDash val="solid"/>
                  <a:miter/>
                </a:ln>
              </p:spPr>
              <p:txBody>
                <a:bodyPr rtlCol="0" anchor="ctr"/>
                <a:lstStyle/>
                <a:p>
                  <a:endParaRPr lang="es-CO"/>
                </a:p>
              </p:txBody>
            </p:sp>
            <p:sp>
              <p:nvSpPr>
                <p:cNvPr id="195" name="Forma libre: forma 194">
                  <a:extLst>
                    <a:ext uri="{FF2B5EF4-FFF2-40B4-BE49-F238E27FC236}">
                      <a16:creationId xmlns:a16="http://schemas.microsoft.com/office/drawing/2014/main" id="{2E7A1F1E-B7F9-4BE7-221D-81C35BDBAFAD}"/>
                    </a:ext>
                  </a:extLst>
                </p:cNvPr>
                <p:cNvSpPr/>
                <p:nvPr/>
              </p:nvSpPr>
              <p:spPr>
                <a:xfrm>
                  <a:off x="9850640" y="3309433"/>
                  <a:ext cx="100010" cy="108316"/>
                </a:xfrm>
                <a:custGeom>
                  <a:avLst/>
                  <a:gdLst>
                    <a:gd name="connsiteX0" fmla="*/ 0 w 100010"/>
                    <a:gd name="connsiteY0" fmla="*/ 54158 h 108316"/>
                    <a:gd name="connsiteX1" fmla="*/ 50005 w 100010"/>
                    <a:gd name="connsiteY1" fmla="*/ 0 h 108316"/>
                    <a:gd name="connsiteX2" fmla="*/ 100010 w 100010"/>
                    <a:gd name="connsiteY2" fmla="*/ 54158 h 108316"/>
                    <a:gd name="connsiteX3" fmla="*/ 50005 w 100010"/>
                    <a:gd name="connsiteY3" fmla="*/ 108317 h 108316"/>
                    <a:gd name="connsiteX4" fmla="*/ 0 w 100010"/>
                    <a:gd name="connsiteY4" fmla="*/ 54158 h 108316"/>
                    <a:gd name="connsiteX5" fmla="*/ 78580 w 100010"/>
                    <a:gd name="connsiteY5" fmla="*/ 54158 h 108316"/>
                    <a:gd name="connsiteX6" fmla="*/ 50005 w 100010"/>
                    <a:gd name="connsiteY6" fmla="*/ 20600 h 108316"/>
                    <a:gd name="connsiteX7" fmla="*/ 21431 w 100010"/>
                    <a:gd name="connsiteY7" fmla="*/ 54158 h 108316"/>
                    <a:gd name="connsiteX8" fmla="*/ 50005 w 100010"/>
                    <a:gd name="connsiteY8" fmla="*/ 87717 h 108316"/>
                    <a:gd name="connsiteX9" fmla="*/ 78580 w 100010"/>
                    <a:gd name="connsiteY9" fmla="*/ 54158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0" h="108316">
                      <a:moveTo>
                        <a:pt x="0" y="54158"/>
                      </a:moveTo>
                      <a:cubicBezTo>
                        <a:pt x="0" y="23092"/>
                        <a:pt x="21098" y="0"/>
                        <a:pt x="50005" y="0"/>
                      </a:cubicBezTo>
                      <a:cubicBezTo>
                        <a:pt x="78746" y="0"/>
                        <a:pt x="100010" y="22926"/>
                        <a:pt x="100010" y="54158"/>
                      </a:cubicBezTo>
                      <a:cubicBezTo>
                        <a:pt x="100010" y="85391"/>
                        <a:pt x="78746" y="108317"/>
                        <a:pt x="50005" y="108317"/>
                      </a:cubicBezTo>
                      <a:cubicBezTo>
                        <a:pt x="21098" y="108317"/>
                        <a:pt x="0" y="85391"/>
                        <a:pt x="0" y="54158"/>
                      </a:cubicBezTo>
                      <a:moveTo>
                        <a:pt x="78580" y="54158"/>
                      </a:moveTo>
                      <a:cubicBezTo>
                        <a:pt x="78580" y="34223"/>
                        <a:pt x="66286" y="20600"/>
                        <a:pt x="50005" y="20600"/>
                      </a:cubicBezTo>
                      <a:cubicBezTo>
                        <a:pt x="33724" y="20600"/>
                        <a:pt x="21431" y="34223"/>
                        <a:pt x="21431" y="54158"/>
                      </a:cubicBezTo>
                      <a:cubicBezTo>
                        <a:pt x="21431" y="74094"/>
                        <a:pt x="33724" y="87717"/>
                        <a:pt x="50005" y="87717"/>
                      </a:cubicBezTo>
                      <a:cubicBezTo>
                        <a:pt x="66286" y="87717"/>
                        <a:pt x="78580" y="74094"/>
                        <a:pt x="78580" y="54158"/>
                      </a:cubicBezTo>
                    </a:path>
                  </a:pathLst>
                </a:custGeom>
                <a:solidFill>
                  <a:srgbClr val="000000"/>
                </a:solidFill>
                <a:ln w="16610" cap="flat">
                  <a:noFill/>
                  <a:prstDash val="solid"/>
                  <a:miter/>
                </a:ln>
              </p:spPr>
              <p:txBody>
                <a:bodyPr rtlCol="0" anchor="ctr"/>
                <a:lstStyle/>
                <a:p>
                  <a:endParaRPr lang="es-CO"/>
                </a:p>
              </p:txBody>
            </p:sp>
            <p:sp>
              <p:nvSpPr>
                <p:cNvPr id="196" name="Forma libre: forma 195">
                  <a:extLst>
                    <a:ext uri="{FF2B5EF4-FFF2-40B4-BE49-F238E27FC236}">
                      <a16:creationId xmlns:a16="http://schemas.microsoft.com/office/drawing/2014/main" id="{05935631-C612-00BC-D380-326997BC98DD}"/>
                    </a:ext>
                  </a:extLst>
                </p:cNvPr>
                <p:cNvSpPr/>
                <p:nvPr/>
              </p:nvSpPr>
              <p:spPr>
                <a:xfrm>
                  <a:off x="9066339" y="3309433"/>
                  <a:ext cx="100010" cy="108316"/>
                </a:xfrm>
                <a:custGeom>
                  <a:avLst/>
                  <a:gdLst>
                    <a:gd name="connsiteX0" fmla="*/ 0 w 100010"/>
                    <a:gd name="connsiteY0" fmla="*/ 54158 h 108316"/>
                    <a:gd name="connsiteX1" fmla="*/ 50005 w 100010"/>
                    <a:gd name="connsiteY1" fmla="*/ 0 h 108316"/>
                    <a:gd name="connsiteX2" fmla="*/ 100010 w 100010"/>
                    <a:gd name="connsiteY2" fmla="*/ 54158 h 108316"/>
                    <a:gd name="connsiteX3" fmla="*/ 50005 w 100010"/>
                    <a:gd name="connsiteY3" fmla="*/ 108317 h 108316"/>
                    <a:gd name="connsiteX4" fmla="*/ 0 w 100010"/>
                    <a:gd name="connsiteY4" fmla="*/ 54158 h 108316"/>
                    <a:gd name="connsiteX5" fmla="*/ 78579 w 100010"/>
                    <a:gd name="connsiteY5" fmla="*/ 54158 h 108316"/>
                    <a:gd name="connsiteX6" fmla="*/ 50005 w 100010"/>
                    <a:gd name="connsiteY6" fmla="*/ 20600 h 108316"/>
                    <a:gd name="connsiteX7" fmla="*/ 21430 w 100010"/>
                    <a:gd name="connsiteY7" fmla="*/ 54158 h 108316"/>
                    <a:gd name="connsiteX8" fmla="*/ 50005 w 100010"/>
                    <a:gd name="connsiteY8" fmla="*/ 87717 h 108316"/>
                    <a:gd name="connsiteX9" fmla="*/ 78579 w 100010"/>
                    <a:gd name="connsiteY9" fmla="*/ 54158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10" h="108316">
                      <a:moveTo>
                        <a:pt x="0" y="54158"/>
                      </a:moveTo>
                      <a:cubicBezTo>
                        <a:pt x="0" y="23092"/>
                        <a:pt x="21098" y="0"/>
                        <a:pt x="50005" y="0"/>
                      </a:cubicBezTo>
                      <a:cubicBezTo>
                        <a:pt x="78746" y="0"/>
                        <a:pt x="100010" y="22926"/>
                        <a:pt x="100010" y="54158"/>
                      </a:cubicBezTo>
                      <a:cubicBezTo>
                        <a:pt x="100010" y="85391"/>
                        <a:pt x="78746" y="108317"/>
                        <a:pt x="50005" y="108317"/>
                      </a:cubicBezTo>
                      <a:cubicBezTo>
                        <a:pt x="21098" y="108317"/>
                        <a:pt x="0" y="85391"/>
                        <a:pt x="0" y="54158"/>
                      </a:cubicBezTo>
                      <a:moveTo>
                        <a:pt x="78579" y="54158"/>
                      </a:moveTo>
                      <a:cubicBezTo>
                        <a:pt x="78579" y="34223"/>
                        <a:pt x="66286" y="20600"/>
                        <a:pt x="50005" y="20600"/>
                      </a:cubicBezTo>
                      <a:cubicBezTo>
                        <a:pt x="33724" y="20600"/>
                        <a:pt x="21430" y="34223"/>
                        <a:pt x="21430" y="54158"/>
                      </a:cubicBezTo>
                      <a:cubicBezTo>
                        <a:pt x="21430" y="74094"/>
                        <a:pt x="33724" y="87717"/>
                        <a:pt x="50005" y="87717"/>
                      </a:cubicBezTo>
                      <a:cubicBezTo>
                        <a:pt x="66286" y="87717"/>
                        <a:pt x="78579" y="74094"/>
                        <a:pt x="78579" y="54158"/>
                      </a:cubicBezTo>
                    </a:path>
                  </a:pathLst>
                </a:custGeom>
                <a:solidFill>
                  <a:srgbClr val="000000"/>
                </a:solidFill>
                <a:ln w="16610" cap="flat">
                  <a:noFill/>
                  <a:prstDash val="solid"/>
                  <a:miter/>
                </a:ln>
              </p:spPr>
              <p:txBody>
                <a:bodyPr rtlCol="0" anchor="ctr"/>
                <a:lstStyle/>
                <a:p>
                  <a:endParaRPr lang="es-CO"/>
                </a:p>
              </p:txBody>
            </p:sp>
            <p:sp>
              <p:nvSpPr>
                <p:cNvPr id="197" name="Forma libre: forma 196">
                  <a:extLst>
                    <a:ext uri="{FF2B5EF4-FFF2-40B4-BE49-F238E27FC236}">
                      <a16:creationId xmlns:a16="http://schemas.microsoft.com/office/drawing/2014/main" id="{B21CCA82-3F92-86F3-8AEC-234B66F4A7A8}"/>
                    </a:ext>
                  </a:extLst>
                </p:cNvPr>
                <p:cNvSpPr/>
                <p:nvPr/>
              </p:nvSpPr>
              <p:spPr>
                <a:xfrm>
                  <a:off x="9986202" y="3309433"/>
                  <a:ext cx="76087" cy="108483"/>
                </a:xfrm>
                <a:custGeom>
                  <a:avLst/>
                  <a:gdLst>
                    <a:gd name="connsiteX0" fmla="*/ 0 w 76087"/>
                    <a:gd name="connsiteY0" fmla="*/ 96189 h 108483"/>
                    <a:gd name="connsiteX1" fmla="*/ 7143 w 76087"/>
                    <a:gd name="connsiteY1" fmla="*/ 77915 h 108483"/>
                    <a:gd name="connsiteX2" fmla="*/ 37379 w 76087"/>
                    <a:gd name="connsiteY2" fmla="*/ 88880 h 108483"/>
                    <a:gd name="connsiteX3" fmla="*/ 54989 w 76087"/>
                    <a:gd name="connsiteY3" fmla="*/ 77583 h 108483"/>
                    <a:gd name="connsiteX4" fmla="*/ 1827 w 76087"/>
                    <a:gd name="connsiteY4" fmla="*/ 32562 h 108483"/>
                    <a:gd name="connsiteX5" fmla="*/ 40370 w 76087"/>
                    <a:gd name="connsiteY5" fmla="*/ 0 h 108483"/>
                    <a:gd name="connsiteX6" fmla="*/ 72100 w 76087"/>
                    <a:gd name="connsiteY6" fmla="*/ 9303 h 108483"/>
                    <a:gd name="connsiteX7" fmla="*/ 65622 w 76087"/>
                    <a:gd name="connsiteY7" fmla="*/ 27744 h 108483"/>
                    <a:gd name="connsiteX8" fmla="*/ 40370 w 76087"/>
                    <a:gd name="connsiteY8" fmla="*/ 19437 h 108483"/>
                    <a:gd name="connsiteX9" fmla="*/ 22926 w 76087"/>
                    <a:gd name="connsiteY9" fmla="*/ 31399 h 108483"/>
                    <a:gd name="connsiteX10" fmla="*/ 76088 w 76087"/>
                    <a:gd name="connsiteY10" fmla="*/ 75922 h 108483"/>
                    <a:gd name="connsiteX11" fmla="*/ 37379 w 76087"/>
                    <a:gd name="connsiteY11" fmla="*/ 108483 h 108483"/>
                    <a:gd name="connsiteX12" fmla="*/ 0 w 76087"/>
                    <a:gd name="connsiteY12" fmla="*/ 96189 h 1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087" h="108483">
                      <a:moveTo>
                        <a:pt x="0" y="96189"/>
                      </a:moveTo>
                      <a:lnTo>
                        <a:pt x="7143" y="77915"/>
                      </a:lnTo>
                      <a:cubicBezTo>
                        <a:pt x="14786" y="84394"/>
                        <a:pt x="26414" y="88880"/>
                        <a:pt x="37379" y="88880"/>
                      </a:cubicBezTo>
                      <a:cubicBezTo>
                        <a:pt x="49839" y="88880"/>
                        <a:pt x="54989" y="84062"/>
                        <a:pt x="54989" y="77583"/>
                      </a:cubicBezTo>
                      <a:cubicBezTo>
                        <a:pt x="54989" y="57979"/>
                        <a:pt x="1827" y="71436"/>
                        <a:pt x="1827" y="32562"/>
                      </a:cubicBezTo>
                      <a:cubicBezTo>
                        <a:pt x="1827" y="14786"/>
                        <a:pt x="14287" y="0"/>
                        <a:pt x="40370" y="0"/>
                      </a:cubicBezTo>
                      <a:cubicBezTo>
                        <a:pt x="51833" y="0"/>
                        <a:pt x="63628" y="3156"/>
                        <a:pt x="72100" y="9303"/>
                      </a:cubicBezTo>
                      <a:lnTo>
                        <a:pt x="65622" y="27744"/>
                      </a:lnTo>
                      <a:cubicBezTo>
                        <a:pt x="57149" y="22261"/>
                        <a:pt x="48343" y="19437"/>
                        <a:pt x="40370" y="19437"/>
                      </a:cubicBezTo>
                      <a:cubicBezTo>
                        <a:pt x="27910" y="19437"/>
                        <a:pt x="22926" y="24753"/>
                        <a:pt x="22926" y="31399"/>
                      </a:cubicBezTo>
                      <a:cubicBezTo>
                        <a:pt x="22926" y="50670"/>
                        <a:pt x="76088" y="37379"/>
                        <a:pt x="76088" y="75922"/>
                      </a:cubicBezTo>
                      <a:cubicBezTo>
                        <a:pt x="76088" y="93365"/>
                        <a:pt x="63462" y="108483"/>
                        <a:pt x="37379" y="108483"/>
                      </a:cubicBezTo>
                      <a:cubicBezTo>
                        <a:pt x="22593" y="108317"/>
                        <a:pt x="7974" y="103499"/>
                        <a:pt x="0" y="96189"/>
                      </a:cubicBezTo>
                    </a:path>
                  </a:pathLst>
                </a:custGeom>
                <a:solidFill>
                  <a:srgbClr val="000000"/>
                </a:solidFill>
                <a:ln w="16610" cap="flat">
                  <a:noFill/>
                  <a:prstDash val="solid"/>
                  <a:miter/>
                </a:ln>
              </p:spPr>
              <p:txBody>
                <a:bodyPr rtlCol="0" anchor="ctr"/>
                <a:lstStyle/>
                <a:p>
                  <a:endParaRPr lang="es-CO"/>
                </a:p>
              </p:txBody>
            </p:sp>
            <p:sp>
              <p:nvSpPr>
                <p:cNvPr id="198" name="Forma libre: forma 197">
                  <a:extLst>
                    <a:ext uri="{FF2B5EF4-FFF2-40B4-BE49-F238E27FC236}">
                      <a16:creationId xmlns:a16="http://schemas.microsoft.com/office/drawing/2014/main" id="{48D90673-53F7-C10F-8AF1-D3DE97EEA53B}"/>
                    </a:ext>
                  </a:extLst>
                </p:cNvPr>
                <p:cNvSpPr/>
                <p:nvPr/>
              </p:nvSpPr>
              <p:spPr>
                <a:xfrm>
                  <a:off x="9116344" y="3381202"/>
                  <a:ext cx="55487" cy="45021"/>
                </a:xfrm>
                <a:custGeom>
                  <a:avLst/>
                  <a:gdLst>
                    <a:gd name="connsiteX0" fmla="*/ 22261 w 55487"/>
                    <a:gd name="connsiteY0" fmla="*/ 0 h 45021"/>
                    <a:gd name="connsiteX1" fmla="*/ 0 w 55487"/>
                    <a:gd name="connsiteY1" fmla="*/ 0 h 45021"/>
                    <a:gd name="connsiteX2" fmla="*/ 33226 w 55487"/>
                    <a:gd name="connsiteY2" fmla="*/ 45021 h 45021"/>
                    <a:gd name="connsiteX3" fmla="*/ 55487 w 55487"/>
                    <a:gd name="connsiteY3" fmla="*/ 45021 h 45021"/>
                  </a:gdLst>
                  <a:ahLst/>
                  <a:cxnLst>
                    <a:cxn ang="0">
                      <a:pos x="connsiteX0" y="connsiteY0"/>
                    </a:cxn>
                    <a:cxn ang="0">
                      <a:pos x="connsiteX1" y="connsiteY1"/>
                    </a:cxn>
                    <a:cxn ang="0">
                      <a:pos x="connsiteX2" y="connsiteY2"/>
                    </a:cxn>
                    <a:cxn ang="0">
                      <a:pos x="connsiteX3" y="connsiteY3"/>
                    </a:cxn>
                  </a:cxnLst>
                  <a:rect l="l" t="t" r="r" b="b"/>
                  <a:pathLst>
                    <a:path w="55487" h="45021">
                      <a:moveTo>
                        <a:pt x="22261" y="0"/>
                      </a:moveTo>
                      <a:lnTo>
                        <a:pt x="0" y="0"/>
                      </a:lnTo>
                      <a:lnTo>
                        <a:pt x="33226" y="45021"/>
                      </a:lnTo>
                      <a:lnTo>
                        <a:pt x="55487" y="45021"/>
                      </a:lnTo>
                      <a:close/>
                    </a:path>
                  </a:pathLst>
                </a:custGeom>
                <a:solidFill>
                  <a:srgbClr val="000000"/>
                </a:solidFill>
                <a:ln w="16610" cap="flat">
                  <a:noFill/>
                  <a:prstDash val="solid"/>
                  <a:miter/>
                </a:ln>
              </p:spPr>
              <p:txBody>
                <a:bodyPr rtlCol="0" anchor="ctr"/>
                <a:lstStyle/>
                <a:p>
                  <a:endParaRPr lang="es-CO"/>
                </a:p>
              </p:txBody>
            </p:sp>
          </p:grpSp>
          <p:grpSp>
            <p:nvGrpSpPr>
              <p:cNvPr id="199" name="Gráfico 3">
                <a:extLst>
                  <a:ext uri="{FF2B5EF4-FFF2-40B4-BE49-F238E27FC236}">
                    <a16:creationId xmlns:a16="http://schemas.microsoft.com/office/drawing/2014/main" id="{BFDC74FC-183B-DC4E-D545-CB41E267B4D1}"/>
                  </a:ext>
                </a:extLst>
              </p:cNvPr>
              <p:cNvGrpSpPr/>
              <p:nvPr/>
            </p:nvGrpSpPr>
            <p:grpSpPr>
              <a:xfrm>
                <a:off x="8204455" y="3054756"/>
                <a:ext cx="514505" cy="513176"/>
                <a:chOff x="8204455" y="3054756"/>
                <a:chExt cx="514505" cy="513176"/>
              </a:xfrm>
              <a:solidFill>
                <a:srgbClr val="FFFFFF"/>
              </a:solidFill>
            </p:grpSpPr>
            <p:sp>
              <p:nvSpPr>
                <p:cNvPr id="200" name="Forma libre: forma 199">
                  <a:extLst>
                    <a:ext uri="{FF2B5EF4-FFF2-40B4-BE49-F238E27FC236}">
                      <a16:creationId xmlns:a16="http://schemas.microsoft.com/office/drawing/2014/main" id="{8386A09C-61BB-F4EE-1412-103F3EC06BF0}"/>
                    </a:ext>
                  </a:extLst>
                </p:cNvPr>
                <p:cNvSpPr/>
                <p:nvPr/>
              </p:nvSpPr>
              <p:spPr>
                <a:xfrm>
                  <a:off x="8204455" y="3054756"/>
                  <a:ext cx="514505" cy="513176"/>
                </a:xfrm>
                <a:custGeom>
                  <a:avLst/>
                  <a:gdLst>
                    <a:gd name="connsiteX0" fmla="*/ 514339 w 514505"/>
                    <a:gd name="connsiteY0" fmla="*/ 256671 h 513176"/>
                    <a:gd name="connsiteX1" fmla="*/ 386585 w 514505"/>
                    <a:gd name="connsiteY1" fmla="*/ 256671 h 513176"/>
                    <a:gd name="connsiteX2" fmla="*/ 263815 w 514505"/>
                    <a:gd name="connsiteY2" fmla="*/ 13124 h 513176"/>
                    <a:gd name="connsiteX3" fmla="*/ 257169 w 514505"/>
                    <a:gd name="connsiteY3" fmla="*/ 0 h 513176"/>
                    <a:gd name="connsiteX4" fmla="*/ 250524 w 514505"/>
                    <a:gd name="connsiteY4" fmla="*/ 13124 h 513176"/>
                    <a:gd name="connsiteX5" fmla="*/ 127754 w 514505"/>
                    <a:gd name="connsiteY5" fmla="*/ 256671 h 513176"/>
                    <a:gd name="connsiteX6" fmla="*/ 0 w 514505"/>
                    <a:gd name="connsiteY6" fmla="*/ 256671 h 513176"/>
                    <a:gd name="connsiteX7" fmla="*/ 0 w 514505"/>
                    <a:gd name="connsiteY7" fmla="*/ 271457 h 513176"/>
                    <a:gd name="connsiteX8" fmla="*/ 120278 w 514505"/>
                    <a:gd name="connsiteY8" fmla="*/ 271457 h 513176"/>
                    <a:gd name="connsiteX9" fmla="*/ 498 w 514505"/>
                    <a:gd name="connsiteY9" fmla="*/ 506531 h 513176"/>
                    <a:gd name="connsiteX10" fmla="*/ 13789 w 514505"/>
                    <a:gd name="connsiteY10" fmla="*/ 513176 h 513176"/>
                    <a:gd name="connsiteX11" fmla="*/ 137057 w 514505"/>
                    <a:gd name="connsiteY11" fmla="*/ 271457 h 513176"/>
                    <a:gd name="connsiteX12" fmla="*/ 377448 w 514505"/>
                    <a:gd name="connsiteY12" fmla="*/ 271457 h 513176"/>
                    <a:gd name="connsiteX13" fmla="*/ 500716 w 514505"/>
                    <a:gd name="connsiteY13" fmla="*/ 513176 h 513176"/>
                    <a:gd name="connsiteX14" fmla="*/ 514007 w 514505"/>
                    <a:gd name="connsiteY14" fmla="*/ 506531 h 513176"/>
                    <a:gd name="connsiteX15" fmla="*/ 394227 w 514505"/>
                    <a:gd name="connsiteY15" fmla="*/ 271457 h 513176"/>
                    <a:gd name="connsiteX16" fmla="*/ 514505 w 514505"/>
                    <a:gd name="connsiteY16" fmla="*/ 271457 h 513176"/>
                    <a:gd name="connsiteX17" fmla="*/ 514505 w 514505"/>
                    <a:gd name="connsiteY17" fmla="*/ 256671 h 513176"/>
                    <a:gd name="connsiteX18" fmla="*/ 144533 w 514505"/>
                    <a:gd name="connsiteY18" fmla="*/ 256671 h 513176"/>
                    <a:gd name="connsiteX19" fmla="*/ 257336 w 514505"/>
                    <a:gd name="connsiteY19" fmla="*/ 32894 h 513176"/>
                    <a:gd name="connsiteX20" fmla="*/ 370138 w 514505"/>
                    <a:gd name="connsiteY20" fmla="*/ 256671 h 513176"/>
                    <a:gd name="connsiteX21" fmla="*/ 144533 w 514505"/>
                    <a:gd name="connsiteY21" fmla="*/ 256671 h 5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4505" h="513176">
                      <a:moveTo>
                        <a:pt x="514339" y="256671"/>
                      </a:moveTo>
                      <a:lnTo>
                        <a:pt x="386585" y="256671"/>
                      </a:lnTo>
                      <a:lnTo>
                        <a:pt x="263815" y="13124"/>
                      </a:lnTo>
                      <a:lnTo>
                        <a:pt x="257169" y="0"/>
                      </a:lnTo>
                      <a:lnTo>
                        <a:pt x="250524" y="13124"/>
                      </a:lnTo>
                      <a:lnTo>
                        <a:pt x="127754" y="256671"/>
                      </a:lnTo>
                      <a:lnTo>
                        <a:pt x="0" y="256671"/>
                      </a:lnTo>
                      <a:lnTo>
                        <a:pt x="0" y="271457"/>
                      </a:lnTo>
                      <a:lnTo>
                        <a:pt x="120278" y="271457"/>
                      </a:lnTo>
                      <a:lnTo>
                        <a:pt x="498" y="506531"/>
                      </a:lnTo>
                      <a:lnTo>
                        <a:pt x="13789" y="513176"/>
                      </a:lnTo>
                      <a:lnTo>
                        <a:pt x="137057" y="271457"/>
                      </a:lnTo>
                      <a:lnTo>
                        <a:pt x="377448" y="271457"/>
                      </a:lnTo>
                      <a:lnTo>
                        <a:pt x="500716" y="513176"/>
                      </a:lnTo>
                      <a:lnTo>
                        <a:pt x="514007" y="506531"/>
                      </a:lnTo>
                      <a:lnTo>
                        <a:pt x="394227" y="271457"/>
                      </a:lnTo>
                      <a:lnTo>
                        <a:pt x="514505" y="271457"/>
                      </a:lnTo>
                      <a:lnTo>
                        <a:pt x="514505" y="256671"/>
                      </a:lnTo>
                      <a:close/>
                      <a:moveTo>
                        <a:pt x="144533" y="256671"/>
                      </a:moveTo>
                      <a:lnTo>
                        <a:pt x="257336" y="32894"/>
                      </a:lnTo>
                      <a:lnTo>
                        <a:pt x="370138" y="256671"/>
                      </a:lnTo>
                      <a:lnTo>
                        <a:pt x="144533" y="256671"/>
                      </a:lnTo>
                      <a:close/>
                    </a:path>
                  </a:pathLst>
                </a:custGeom>
                <a:solidFill>
                  <a:srgbClr val="FFFFFF"/>
                </a:solidFill>
                <a:ln w="16610" cap="flat">
                  <a:noFill/>
                  <a:prstDash val="solid"/>
                  <a:miter/>
                </a:ln>
              </p:spPr>
              <p:txBody>
                <a:bodyPr rtlCol="0" anchor="ctr"/>
                <a:lstStyle/>
                <a:p>
                  <a:endParaRPr lang="es-CO"/>
                </a:p>
              </p:txBody>
            </p:sp>
            <p:sp>
              <p:nvSpPr>
                <p:cNvPr id="201" name="Forma libre: forma 200">
                  <a:extLst>
                    <a:ext uri="{FF2B5EF4-FFF2-40B4-BE49-F238E27FC236}">
                      <a16:creationId xmlns:a16="http://schemas.microsoft.com/office/drawing/2014/main" id="{B750F470-5812-B5C4-2F39-44369A9D0EF5}"/>
                    </a:ext>
                  </a:extLst>
                </p:cNvPr>
                <p:cNvSpPr/>
                <p:nvPr/>
              </p:nvSpPr>
              <p:spPr>
                <a:xfrm>
                  <a:off x="8678092" y="3054922"/>
                  <a:ext cx="40702" cy="39871"/>
                </a:xfrm>
                <a:custGeom>
                  <a:avLst/>
                  <a:gdLst>
                    <a:gd name="connsiteX0" fmla="*/ 40702 w 40702"/>
                    <a:gd name="connsiteY0" fmla="*/ 19770 h 39871"/>
                    <a:gd name="connsiteX1" fmla="*/ 20434 w 40702"/>
                    <a:gd name="connsiteY1" fmla="*/ 39871 h 39871"/>
                    <a:gd name="connsiteX2" fmla="*/ 0 w 40702"/>
                    <a:gd name="connsiteY2" fmla="*/ 19770 h 39871"/>
                    <a:gd name="connsiteX3" fmla="*/ 20434 w 40702"/>
                    <a:gd name="connsiteY3" fmla="*/ 0 h 39871"/>
                    <a:gd name="connsiteX4" fmla="*/ 40702 w 40702"/>
                    <a:gd name="connsiteY4" fmla="*/ 19770 h 39871"/>
                    <a:gd name="connsiteX5" fmla="*/ 5151 w 40702"/>
                    <a:gd name="connsiteY5" fmla="*/ 19770 h 39871"/>
                    <a:gd name="connsiteX6" fmla="*/ 20600 w 40702"/>
                    <a:gd name="connsiteY6" fmla="*/ 35552 h 39871"/>
                    <a:gd name="connsiteX7" fmla="*/ 35718 w 40702"/>
                    <a:gd name="connsiteY7" fmla="*/ 19770 h 39871"/>
                    <a:gd name="connsiteX8" fmla="*/ 20434 w 40702"/>
                    <a:gd name="connsiteY8" fmla="*/ 3821 h 39871"/>
                    <a:gd name="connsiteX9" fmla="*/ 5151 w 40702"/>
                    <a:gd name="connsiteY9" fmla="*/ 19770 h 39871"/>
                    <a:gd name="connsiteX10" fmla="*/ 17278 w 40702"/>
                    <a:gd name="connsiteY10" fmla="*/ 30236 h 39871"/>
                    <a:gd name="connsiteX11" fmla="*/ 12626 w 40702"/>
                    <a:gd name="connsiteY11" fmla="*/ 30236 h 39871"/>
                    <a:gd name="connsiteX12" fmla="*/ 12626 w 40702"/>
                    <a:gd name="connsiteY12" fmla="*/ 10466 h 39871"/>
                    <a:gd name="connsiteX13" fmla="*/ 20268 w 40702"/>
                    <a:gd name="connsiteY13" fmla="*/ 9802 h 39871"/>
                    <a:gd name="connsiteX14" fmla="*/ 27079 w 40702"/>
                    <a:gd name="connsiteY14" fmla="*/ 11297 h 39871"/>
                    <a:gd name="connsiteX15" fmla="*/ 29073 w 40702"/>
                    <a:gd name="connsiteY15" fmla="*/ 15616 h 39871"/>
                    <a:gd name="connsiteX16" fmla="*/ 24920 w 40702"/>
                    <a:gd name="connsiteY16" fmla="*/ 20268 h 39871"/>
                    <a:gd name="connsiteX17" fmla="*/ 24920 w 40702"/>
                    <a:gd name="connsiteY17" fmla="*/ 20434 h 39871"/>
                    <a:gd name="connsiteX18" fmla="*/ 28574 w 40702"/>
                    <a:gd name="connsiteY18" fmla="*/ 25252 h 39871"/>
                    <a:gd name="connsiteX19" fmla="*/ 30070 w 40702"/>
                    <a:gd name="connsiteY19" fmla="*/ 30236 h 39871"/>
                    <a:gd name="connsiteX20" fmla="*/ 25086 w 40702"/>
                    <a:gd name="connsiteY20" fmla="*/ 30236 h 39871"/>
                    <a:gd name="connsiteX21" fmla="*/ 23591 w 40702"/>
                    <a:gd name="connsiteY21" fmla="*/ 25418 h 39871"/>
                    <a:gd name="connsiteX22" fmla="*/ 19437 w 40702"/>
                    <a:gd name="connsiteY22" fmla="*/ 22261 h 39871"/>
                    <a:gd name="connsiteX23" fmla="*/ 17278 w 40702"/>
                    <a:gd name="connsiteY23" fmla="*/ 22261 h 39871"/>
                    <a:gd name="connsiteX24" fmla="*/ 17278 w 40702"/>
                    <a:gd name="connsiteY24" fmla="*/ 30236 h 39871"/>
                    <a:gd name="connsiteX25" fmla="*/ 17444 w 40702"/>
                    <a:gd name="connsiteY25" fmla="*/ 18939 h 39871"/>
                    <a:gd name="connsiteX26" fmla="*/ 19604 w 40702"/>
                    <a:gd name="connsiteY26" fmla="*/ 18939 h 39871"/>
                    <a:gd name="connsiteX27" fmla="*/ 24255 w 40702"/>
                    <a:gd name="connsiteY27" fmla="*/ 16115 h 39871"/>
                    <a:gd name="connsiteX28" fmla="*/ 20102 w 40702"/>
                    <a:gd name="connsiteY28" fmla="*/ 13124 h 39871"/>
                    <a:gd name="connsiteX29" fmla="*/ 17610 w 40702"/>
                    <a:gd name="connsiteY29" fmla="*/ 13290 h 39871"/>
                    <a:gd name="connsiteX30" fmla="*/ 17610 w 40702"/>
                    <a:gd name="connsiteY30" fmla="*/ 18939 h 3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702" h="39871">
                      <a:moveTo>
                        <a:pt x="40702" y="19770"/>
                      </a:moveTo>
                      <a:cubicBezTo>
                        <a:pt x="40702" y="31066"/>
                        <a:pt x="31897" y="39871"/>
                        <a:pt x="20434" y="39871"/>
                      </a:cubicBezTo>
                      <a:cubicBezTo>
                        <a:pt x="9137" y="39871"/>
                        <a:pt x="0" y="31066"/>
                        <a:pt x="0" y="19770"/>
                      </a:cubicBezTo>
                      <a:cubicBezTo>
                        <a:pt x="0" y="8805"/>
                        <a:pt x="9137" y="0"/>
                        <a:pt x="20434" y="0"/>
                      </a:cubicBezTo>
                      <a:cubicBezTo>
                        <a:pt x="31897" y="0"/>
                        <a:pt x="40702" y="8805"/>
                        <a:pt x="40702" y="19770"/>
                      </a:cubicBezTo>
                      <a:close/>
                      <a:moveTo>
                        <a:pt x="5151" y="19770"/>
                      </a:moveTo>
                      <a:cubicBezTo>
                        <a:pt x="5151" y="28574"/>
                        <a:pt x="11629" y="35552"/>
                        <a:pt x="20600" y="35552"/>
                      </a:cubicBezTo>
                      <a:cubicBezTo>
                        <a:pt x="29239" y="35552"/>
                        <a:pt x="35718" y="28574"/>
                        <a:pt x="35718" y="19770"/>
                      </a:cubicBezTo>
                      <a:cubicBezTo>
                        <a:pt x="35718" y="10965"/>
                        <a:pt x="29239" y="3821"/>
                        <a:pt x="20434" y="3821"/>
                      </a:cubicBezTo>
                      <a:cubicBezTo>
                        <a:pt x="11629" y="3987"/>
                        <a:pt x="5151" y="11131"/>
                        <a:pt x="5151" y="19770"/>
                      </a:cubicBezTo>
                      <a:close/>
                      <a:moveTo>
                        <a:pt x="17278" y="30236"/>
                      </a:moveTo>
                      <a:lnTo>
                        <a:pt x="12626" y="30236"/>
                      </a:lnTo>
                      <a:lnTo>
                        <a:pt x="12626" y="10466"/>
                      </a:lnTo>
                      <a:cubicBezTo>
                        <a:pt x="14454" y="10134"/>
                        <a:pt x="16946" y="9802"/>
                        <a:pt x="20268" y="9802"/>
                      </a:cubicBezTo>
                      <a:cubicBezTo>
                        <a:pt x="24089" y="9802"/>
                        <a:pt x="25750" y="10466"/>
                        <a:pt x="27079" y="11297"/>
                      </a:cubicBezTo>
                      <a:cubicBezTo>
                        <a:pt x="28242" y="12128"/>
                        <a:pt x="29073" y="13789"/>
                        <a:pt x="29073" y="15616"/>
                      </a:cubicBezTo>
                      <a:cubicBezTo>
                        <a:pt x="29073" y="17776"/>
                        <a:pt x="27412" y="19437"/>
                        <a:pt x="24920" y="20268"/>
                      </a:cubicBezTo>
                      <a:lnTo>
                        <a:pt x="24920" y="20434"/>
                      </a:lnTo>
                      <a:cubicBezTo>
                        <a:pt x="26914" y="21099"/>
                        <a:pt x="27910" y="22594"/>
                        <a:pt x="28574" y="25252"/>
                      </a:cubicBezTo>
                      <a:cubicBezTo>
                        <a:pt x="29239" y="28242"/>
                        <a:pt x="29571" y="29405"/>
                        <a:pt x="30070" y="30236"/>
                      </a:cubicBezTo>
                      <a:lnTo>
                        <a:pt x="25086" y="30236"/>
                      </a:lnTo>
                      <a:cubicBezTo>
                        <a:pt x="24421" y="29571"/>
                        <a:pt x="24089" y="27744"/>
                        <a:pt x="23591" y="25418"/>
                      </a:cubicBezTo>
                      <a:cubicBezTo>
                        <a:pt x="23259" y="23258"/>
                        <a:pt x="22096" y="22261"/>
                        <a:pt x="19437" y="22261"/>
                      </a:cubicBezTo>
                      <a:lnTo>
                        <a:pt x="17278" y="22261"/>
                      </a:lnTo>
                      <a:lnTo>
                        <a:pt x="17278" y="30236"/>
                      </a:lnTo>
                      <a:close/>
                      <a:moveTo>
                        <a:pt x="17444" y="18939"/>
                      </a:moveTo>
                      <a:lnTo>
                        <a:pt x="19604" y="18939"/>
                      </a:lnTo>
                      <a:cubicBezTo>
                        <a:pt x="22096" y="18939"/>
                        <a:pt x="24255" y="18108"/>
                        <a:pt x="24255" y="16115"/>
                      </a:cubicBezTo>
                      <a:cubicBezTo>
                        <a:pt x="24255" y="14287"/>
                        <a:pt x="22926" y="13124"/>
                        <a:pt x="20102" y="13124"/>
                      </a:cubicBezTo>
                      <a:cubicBezTo>
                        <a:pt x="18939" y="13124"/>
                        <a:pt x="18109" y="13290"/>
                        <a:pt x="17610" y="13290"/>
                      </a:cubicBezTo>
                      <a:lnTo>
                        <a:pt x="17610" y="18939"/>
                      </a:lnTo>
                      <a:close/>
                    </a:path>
                  </a:pathLst>
                </a:custGeom>
                <a:solidFill>
                  <a:srgbClr val="FFFFFF"/>
                </a:solidFill>
                <a:ln w="16610" cap="flat">
                  <a:noFill/>
                  <a:prstDash val="solid"/>
                  <a:miter/>
                </a:ln>
              </p:spPr>
              <p:txBody>
                <a:bodyPr rtlCol="0" anchor="ctr"/>
                <a:lstStyle/>
                <a:p>
                  <a:endParaRPr lang="es-CO"/>
                </a:p>
              </p:txBody>
            </p:sp>
          </p:grpSp>
          <p:sp>
            <p:nvSpPr>
              <p:cNvPr id="202" name="Forma libre: forma 201">
                <a:extLst>
                  <a:ext uri="{FF2B5EF4-FFF2-40B4-BE49-F238E27FC236}">
                    <a16:creationId xmlns:a16="http://schemas.microsoft.com/office/drawing/2014/main" id="{8FC8440D-DEAA-AD5F-C533-A7B5990B77AE}"/>
                  </a:ext>
                </a:extLst>
              </p:cNvPr>
              <p:cNvSpPr/>
              <p:nvPr/>
            </p:nvSpPr>
            <p:spPr>
              <a:xfrm>
                <a:off x="8161261" y="3010897"/>
                <a:ext cx="601059" cy="601059"/>
              </a:xfrm>
              <a:custGeom>
                <a:avLst/>
                <a:gdLst>
                  <a:gd name="connsiteX0" fmla="*/ 0 w 601059"/>
                  <a:gd name="connsiteY0" fmla="*/ 0 h 601059"/>
                  <a:gd name="connsiteX1" fmla="*/ 0 w 601059"/>
                  <a:gd name="connsiteY1" fmla="*/ 601059 h 601059"/>
                  <a:gd name="connsiteX2" fmla="*/ 601059 w 601059"/>
                  <a:gd name="connsiteY2" fmla="*/ 601059 h 601059"/>
                  <a:gd name="connsiteX3" fmla="*/ 601059 w 601059"/>
                  <a:gd name="connsiteY3" fmla="*/ 0 h 601059"/>
                  <a:gd name="connsiteX4" fmla="*/ 0 w 601059"/>
                  <a:gd name="connsiteY4" fmla="*/ 0 h 601059"/>
                  <a:gd name="connsiteX5" fmla="*/ 585111 w 601059"/>
                  <a:gd name="connsiteY5" fmla="*/ 585111 h 601059"/>
                  <a:gd name="connsiteX6" fmla="*/ 16115 w 601059"/>
                  <a:gd name="connsiteY6" fmla="*/ 585111 h 601059"/>
                  <a:gd name="connsiteX7" fmla="*/ 16115 w 601059"/>
                  <a:gd name="connsiteY7" fmla="*/ 16115 h 601059"/>
                  <a:gd name="connsiteX8" fmla="*/ 585111 w 601059"/>
                  <a:gd name="connsiteY8" fmla="*/ 16115 h 601059"/>
                  <a:gd name="connsiteX9" fmla="*/ 585111 w 601059"/>
                  <a:gd name="connsiteY9" fmla="*/ 585111 h 60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1059" h="601059">
                    <a:moveTo>
                      <a:pt x="0" y="0"/>
                    </a:moveTo>
                    <a:lnTo>
                      <a:pt x="0" y="601059"/>
                    </a:lnTo>
                    <a:lnTo>
                      <a:pt x="601059" y="601059"/>
                    </a:lnTo>
                    <a:lnTo>
                      <a:pt x="601059" y="0"/>
                    </a:lnTo>
                    <a:lnTo>
                      <a:pt x="0" y="0"/>
                    </a:lnTo>
                    <a:close/>
                    <a:moveTo>
                      <a:pt x="585111" y="585111"/>
                    </a:moveTo>
                    <a:lnTo>
                      <a:pt x="16115" y="585111"/>
                    </a:lnTo>
                    <a:lnTo>
                      <a:pt x="16115" y="16115"/>
                    </a:lnTo>
                    <a:lnTo>
                      <a:pt x="585111" y="16115"/>
                    </a:lnTo>
                    <a:lnTo>
                      <a:pt x="585111" y="585111"/>
                    </a:lnTo>
                    <a:close/>
                  </a:path>
                </a:pathLst>
              </a:custGeom>
              <a:solidFill>
                <a:srgbClr val="E30613"/>
              </a:solidFill>
              <a:ln w="16610" cap="flat">
                <a:noFill/>
                <a:prstDash val="solid"/>
                <a:miter/>
              </a:ln>
            </p:spPr>
            <p:txBody>
              <a:bodyPr rtlCol="0" anchor="ctr"/>
              <a:lstStyle/>
              <a:p>
                <a:endParaRPr lang="es-CO"/>
              </a:p>
            </p:txBody>
          </p:sp>
        </p:grpSp>
      </p:grpSp>
      <p:grpSp>
        <p:nvGrpSpPr>
          <p:cNvPr id="203" name="Gráfico 3">
            <a:extLst>
              <a:ext uri="{FF2B5EF4-FFF2-40B4-BE49-F238E27FC236}">
                <a16:creationId xmlns:a16="http://schemas.microsoft.com/office/drawing/2014/main" id="{6F489707-CE9A-45B0-B85E-1757D5006C72}"/>
              </a:ext>
            </a:extLst>
          </p:cNvPr>
          <p:cNvGrpSpPr/>
          <p:nvPr/>
        </p:nvGrpSpPr>
        <p:grpSpPr>
          <a:xfrm>
            <a:off x="1419198" y="2844435"/>
            <a:ext cx="1162413" cy="328107"/>
            <a:chOff x="1419198" y="2844435"/>
            <a:chExt cx="1162413" cy="328107"/>
          </a:xfrm>
          <a:solidFill>
            <a:srgbClr val="312783"/>
          </a:solidFill>
        </p:grpSpPr>
        <p:sp>
          <p:nvSpPr>
            <p:cNvPr id="204" name="Forma libre: forma 203">
              <a:extLst>
                <a:ext uri="{FF2B5EF4-FFF2-40B4-BE49-F238E27FC236}">
                  <a16:creationId xmlns:a16="http://schemas.microsoft.com/office/drawing/2014/main" id="{F398DAE4-422F-AF99-27BC-3185CA8CC131}"/>
                </a:ext>
              </a:extLst>
            </p:cNvPr>
            <p:cNvSpPr/>
            <p:nvPr/>
          </p:nvSpPr>
          <p:spPr>
            <a:xfrm>
              <a:off x="1419198" y="2844435"/>
              <a:ext cx="308171" cy="323621"/>
            </a:xfrm>
            <a:custGeom>
              <a:avLst/>
              <a:gdLst>
                <a:gd name="connsiteX0" fmla="*/ 292389 w 308171"/>
                <a:gd name="connsiteY0" fmla="*/ 185235 h 323621"/>
                <a:gd name="connsiteX1" fmla="*/ 308172 w 308171"/>
                <a:gd name="connsiteY1" fmla="*/ 234908 h 323621"/>
                <a:gd name="connsiteX2" fmla="*/ 273949 w 308171"/>
                <a:gd name="connsiteY2" fmla="*/ 300530 h 323621"/>
                <a:gd name="connsiteX3" fmla="*/ 174935 w 308171"/>
                <a:gd name="connsiteY3" fmla="*/ 323622 h 323621"/>
                <a:gd name="connsiteX4" fmla="*/ 0 w 308171"/>
                <a:gd name="connsiteY4" fmla="*/ 323622 h 323621"/>
                <a:gd name="connsiteX5" fmla="*/ 0 w 308171"/>
                <a:gd name="connsiteY5" fmla="*/ 0 h 323621"/>
                <a:gd name="connsiteX6" fmla="*/ 165632 w 308171"/>
                <a:gd name="connsiteY6" fmla="*/ 0 h 323621"/>
                <a:gd name="connsiteX7" fmla="*/ 259994 w 308171"/>
                <a:gd name="connsiteY7" fmla="*/ 22926 h 323621"/>
                <a:gd name="connsiteX8" fmla="*/ 292389 w 308171"/>
                <a:gd name="connsiteY8" fmla="*/ 84726 h 323621"/>
                <a:gd name="connsiteX9" fmla="*/ 281092 w 308171"/>
                <a:gd name="connsiteY9" fmla="*/ 126093 h 323621"/>
                <a:gd name="connsiteX10" fmla="*/ 248863 w 308171"/>
                <a:gd name="connsiteY10" fmla="*/ 155000 h 323621"/>
                <a:gd name="connsiteX11" fmla="*/ 292389 w 308171"/>
                <a:gd name="connsiteY11" fmla="*/ 185235 h 323621"/>
                <a:gd name="connsiteX12" fmla="*/ 90707 w 308171"/>
                <a:gd name="connsiteY12" fmla="*/ 66120 h 323621"/>
                <a:gd name="connsiteX13" fmla="*/ 90707 w 308171"/>
                <a:gd name="connsiteY13" fmla="*/ 128585 h 323621"/>
                <a:gd name="connsiteX14" fmla="*/ 153670 w 308171"/>
                <a:gd name="connsiteY14" fmla="*/ 128585 h 323621"/>
                <a:gd name="connsiteX15" fmla="*/ 199855 w 308171"/>
                <a:gd name="connsiteY15" fmla="*/ 97186 h 323621"/>
                <a:gd name="connsiteX16" fmla="*/ 153670 w 308171"/>
                <a:gd name="connsiteY16" fmla="*/ 66120 h 323621"/>
                <a:gd name="connsiteX17" fmla="*/ 90707 w 308171"/>
                <a:gd name="connsiteY17" fmla="*/ 66120 h 323621"/>
                <a:gd name="connsiteX18" fmla="*/ 215637 w 308171"/>
                <a:gd name="connsiteY18" fmla="*/ 224774 h 323621"/>
                <a:gd name="connsiteX19" fmla="*/ 167459 w 308171"/>
                <a:gd name="connsiteY19" fmla="*/ 191880 h 323621"/>
                <a:gd name="connsiteX20" fmla="*/ 90707 w 308171"/>
                <a:gd name="connsiteY20" fmla="*/ 191880 h 323621"/>
                <a:gd name="connsiteX21" fmla="*/ 90707 w 308171"/>
                <a:gd name="connsiteY21" fmla="*/ 257502 h 323621"/>
                <a:gd name="connsiteX22" fmla="*/ 167459 w 308171"/>
                <a:gd name="connsiteY22" fmla="*/ 257502 h 323621"/>
                <a:gd name="connsiteX23" fmla="*/ 215637 w 308171"/>
                <a:gd name="connsiteY23" fmla="*/ 224774 h 3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8171" h="323621">
                  <a:moveTo>
                    <a:pt x="292389" y="185235"/>
                  </a:moveTo>
                  <a:cubicBezTo>
                    <a:pt x="302855" y="199024"/>
                    <a:pt x="308172" y="215471"/>
                    <a:pt x="308172" y="234908"/>
                  </a:cubicBezTo>
                  <a:cubicBezTo>
                    <a:pt x="308172" y="263316"/>
                    <a:pt x="296709" y="285246"/>
                    <a:pt x="273949" y="300530"/>
                  </a:cubicBezTo>
                  <a:cubicBezTo>
                    <a:pt x="251189" y="315980"/>
                    <a:pt x="218129" y="323622"/>
                    <a:pt x="174935" y="323622"/>
                  </a:cubicBezTo>
                  <a:lnTo>
                    <a:pt x="0" y="323622"/>
                  </a:lnTo>
                  <a:lnTo>
                    <a:pt x="0" y="0"/>
                  </a:lnTo>
                  <a:lnTo>
                    <a:pt x="165632" y="0"/>
                  </a:lnTo>
                  <a:cubicBezTo>
                    <a:pt x="206998" y="0"/>
                    <a:pt x="238397" y="7642"/>
                    <a:pt x="259994" y="22926"/>
                  </a:cubicBezTo>
                  <a:cubicBezTo>
                    <a:pt x="281591" y="38210"/>
                    <a:pt x="292389" y="58810"/>
                    <a:pt x="292389" y="84726"/>
                  </a:cubicBezTo>
                  <a:cubicBezTo>
                    <a:pt x="292389" y="100177"/>
                    <a:pt x="288568" y="113965"/>
                    <a:pt x="281092" y="126093"/>
                  </a:cubicBezTo>
                  <a:cubicBezTo>
                    <a:pt x="273450" y="138220"/>
                    <a:pt x="262818" y="147856"/>
                    <a:pt x="248863" y="155000"/>
                  </a:cubicBezTo>
                  <a:cubicBezTo>
                    <a:pt x="267470" y="161312"/>
                    <a:pt x="281923" y="171446"/>
                    <a:pt x="292389" y="185235"/>
                  </a:cubicBezTo>
                  <a:close/>
                  <a:moveTo>
                    <a:pt x="90707" y="66120"/>
                  </a:moveTo>
                  <a:lnTo>
                    <a:pt x="90707" y="128585"/>
                  </a:lnTo>
                  <a:lnTo>
                    <a:pt x="153670" y="128585"/>
                  </a:lnTo>
                  <a:cubicBezTo>
                    <a:pt x="184571" y="128585"/>
                    <a:pt x="199855" y="118119"/>
                    <a:pt x="199855" y="97186"/>
                  </a:cubicBezTo>
                  <a:cubicBezTo>
                    <a:pt x="199855" y="76586"/>
                    <a:pt x="184405" y="66120"/>
                    <a:pt x="153670" y="66120"/>
                  </a:cubicBezTo>
                  <a:lnTo>
                    <a:pt x="90707" y="66120"/>
                  </a:lnTo>
                  <a:close/>
                  <a:moveTo>
                    <a:pt x="215637" y="224774"/>
                  </a:moveTo>
                  <a:cubicBezTo>
                    <a:pt x="215637" y="202845"/>
                    <a:pt x="199522" y="191880"/>
                    <a:pt x="167459" y="191880"/>
                  </a:cubicBezTo>
                  <a:lnTo>
                    <a:pt x="90707" y="191880"/>
                  </a:lnTo>
                  <a:lnTo>
                    <a:pt x="90707" y="257502"/>
                  </a:lnTo>
                  <a:lnTo>
                    <a:pt x="167459" y="257502"/>
                  </a:lnTo>
                  <a:cubicBezTo>
                    <a:pt x="199522" y="257502"/>
                    <a:pt x="215637" y="246703"/>
                    <a:pt x="215637" y="224774"/>
                  </a:cubicBezTo>
                  <a:close/>
                </a:path>
              </a:pathLst>
            </a:custGeom>
            <a:solidFill>
              <a:srgbClr val="312783"/>
            </a:solidFill>
            <a:ln w="16610" cap="flat">
              <a:noFill/>
              <a:prstDash val="solid"/>
              <a:miter/>
            </a:ln>
          </p:spPr>
          <p:txBody>
            <a:bodyPr rtlCol="0" anchor="ctr"/>
            <a:lstStyle/>
            <a:p>
              <a:endParaRPr lang="es-CO"/>
            </a:p>
          </p:txBody>
        </p:sp>
        <p:sp>
          <p:nvSpPr>
            <p:cNvPr id="205" name="Forma libre: forma 204">
              <a:extLst>
                <a:ext uri="{FF2B5EF4-FFF2-40B4-BE49-F238E27FC236}">
                  <a16:creationId xmlns:a16="http://schemas.microsoft.com/office/drawing/2014/main" id="{487BA36F-CF96-C5C9-082C-B2B33901DAEF}"/>
                </a:ext>
              </a:extLst>
            </p:cNvPr>
            <p:cNvSpPr/>
            <p:nvPr/>
          </p:nvSpPr>
          <p:spPr>
            <a:xfrm>
              <a:off x="1754947" y="2913545"/>
              <a:ext cx="271987" cy="258997"/>
            </a:xfrm>
            <a:custGeom>
              <a:avLst/>
              <a:gdLst>
                <a:gd name="connsiteX0" fmla="*/ 270792 w 271987"/>
                <a:gd name="connsiteY0" fmla="*/ 151511 h 258997"/>
                <a:gd name="connsiteX1" fmla="*/ 88381 w 271987"/>
                <a:gd name="connsiteY1" fmla="*/ 151511 h 258997"/>
                <a:gd name="connsiteX2" fmla="*/ 109812 w 271987"/>
                <a:gd name="connsiteY2" fmla="*/ 181414 h 258997"/>
                <a:gd name="connsiteX3" fmla="*/ 149849 w 271987"/>
                <a:gd name="connsiteY3" fmla="*/ 191880 h 258997"/>
                <a:gd name="connsiteX4" fmla="*/ 181082 w 271987"/>
                <a:gd name="connsiteY4" fmla="*/ 186730 h 258997"/>
                <a:gd name="connsiteX5" fmla="*/ 207663 w 271987"/>
                <a:gd name="connsiteY5" fmla="*/ 170117 h 258997"/>
                <a:gd name="connsiteX6" fmla="*/ 253847 w 271987"/>
                <a:gd name="connsiteY6" fmla="*/ 218295 h 258997"/>
                <a:gd name="connsiteX7" fmla="*/ 147025 w 271987"/>
                <a:gd name="connsiteY7" fmla="*/ 258997 h 258997"/>
                <a:gd name="connsiteX8" fmla="*/ 69775 w 271987"/>
                <a:gd name="connsiteY8" fmla="*/ 242384 h 258997"/>
                <a:gd name="connsiteX9" fmla="*/ 18274 w 271987"/>
                <a:gd name="connsiteY9" fmla="*/ 196200 h 258997"/>
                <a:gd name="connsiteX10" fmla="*/ 0 w 271987"/>
                <a:gd name="connsiteY10" fmla="*/ 129083 h 258997"/>
                <a:gd name="connsiteX11" fmla="*/ 17776 w 271987"/>
                <a:gd name="connsiteY11" fmla="*/ 62631 h 258997"/>
                <a:gd name="connsiteX12" fmla="*/ 67117 w 271987"/>
                <a:gd name="connsiteY12" fmla="*/ 16613 h 258997"/>
                <a:gd name="connsiteX13" fmla="*/ 137888 w 271987"/>
                <a:gd name="connsiteY13" fmla="*/ 0 h 258997"/>
                <a:gd name="connsiteX14" fmla="*/ 205835 w 271987"/>
                <a:gd name="connsiteY14" fmla="*/ 15450 h 258997"/>
                <a:gd name="connsiteX15" fmla="*/ 254179 w 271987"/>
                <a:gd name="connsiteY15" fmla="*/ 60305 h 258997"/>
                <a:gd name="connsiteX16" fmla="*/ 271955 w 271987"/>
                <a:gd name="connsiteY16" fmla="*/ 129914 h 258997"/>
                <a:gd name="connsiteX17" fmla="*/ 270792 w 271987"/>
                <a:gd name="connsiteY17" fmla="*/ 151511 h 258997"/>
                <a:gd name="connsiteX18" fmla="*/ 104496 w 271987"/>
                <a:gd name="connsiteY18" fmla="*/ 73762 h 258997"/>
                <a:gd name="connsiteX19" fmla="*/ 87218 w 271987"/>
                <a:gd name="connsiteY19" fmla="*/ 105160 h 258997"/>
                <a:gd name="connsiteX20" fmla="*/ 189887 w 271987"/>
                <a:gd name="connsiteY20" fmla="*/ 105160 h 258997"/>
                <a:gd name="connsiteX21" fmla="*/ 172609 w 271987"/>
                <a:gd name="connsiteY21" fmla="*/ 73762 h 258997"/>
                <a:gd name="connsiteX22" fmla="*/ 138553 w 271987"/>
                <a:gd name="connsiteY22" fmla="*/ 62133 h 258997"/>
                <a:gd name="connsiteX23" fmla="*/ 104496 w 271987"/>
                <a:gd name="connsiteY23" fmla="*/ 73762 h 25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987" h="258997">
                  <a:moveTo>
                    <a:pt x="270792" y="151511"/>
                  </a:moveTo>
                  <a:lnTo>
                    <a:pt x="88381" y="151511"/>
                  </a:lnTo>
                  <a:cubicBezTo>
                    <a:pt x="92036" y="164469"/>
                    <a:pt x="99180" y="174437"/>
                    <a:pt x="109812" y="181414"/>
                  </a:cubicBezTo>
                  <a:cubicBezTo>
                    <a:pt x="120444" y="188392"/>
                    <a:pt x="133735" y="191880"/>
                    <a:pt x="149849" y="191880"/>
                  </a:cubicBezTo>
                  <a:cubicBezTo>
                    <a:pt x="161811" y="191880"/>
                    <a:pt x="172277" y="190219"/>
                    <a:pt x="181082" y="186730"/>
                  </a:cubicBezTo>
                  <a:cubicBezTo>
                    <a:pt x="189887" y="183408"/>
                    <a:pt x="198692" y="177759"/>
                    <a:pt x="207663" y="170117"/>
                  </a:cubicBezTo>
                  <a:lnTo>
                    <a:pt x="253847" y="218295"/>
                  </a:lnTo>
                  <a:cubicBezTo>
                    <a:pt x="229426" y="245374"/>
                    <a:pt x="193874" y="258997"/>
                    <a:pt x="147025" y="258997"/>
                  </a:cubicBezTo>
                  <a:cubicBezTo>
                    <a:pt x="117786" y="258997"/>
                    <a:pt x="92036" y="253515"/>
                    <a:pt x="69775" y="242384"/>
                  </a:cubicBezTo>
                  <a:cubicBezTo>
                    <a:pt x="47513" y="231253"/>
                    <a:pt x="30402" y="215803"/>
                    <a:pt x="18274" y="196200"/>
                  </a:cubicBezTo>
                  <a:cubicBezTo>
                    <a:pt x="6147" y="176596"/>
                    <a:pt x="0" y="154169"/>
                    <a:pt x="0" y="129083"/>
                  </a:cubicBezTo>
                  <a:cubicBezTo>
                    <a:pt x="0" y="104330"/>
                    <a:pt x="5981" y="82234"/>
                    <a:pt x="17776" y="62631"/>
                  </a:cubicBezTo>
                  <a:cubicBezTo>
                    <a:pt x="29571" y="43028"/>
                    <a:pt x="46018" y="27744"/>
                    <a:pt x="67117" y="16613"/>
                  </a:cubicBezTo>
                  <a:cubicBezTo>
                    <a:pt x="88049" y="5482"/>
                    <a:pt x="111640" y="0"/>
                    <a:pt x="137888" y="0"/>
                  </a:cubicBezTo>
                  <a:cubicBezTo>
                    <a:pt x="162808" y="0"/>
                    <a:pt x="185567" y="5150"/>
                    <a:pt x="205835" y="15450"/>
                  </a:cubicBezTo>
                  <a:cubicBezTo>
                    <a:pt x="226269" y="25750"/>
                    <a:pt x="242218" y="40702"/>
                    <a:pt x="254179" y="60305"/>
                  </a:cubicBezTo>
                  <a:cubicBezTo>
                    <a:pt x="266141" y="79909"/>
                    <a:pt x="271955" y="103167"/>
                    <a:pt x="271955" y="129914"/>
                  </a:cubicBezTo>
                  <a:cubicBezTo>
                    <a:pt x="272121" y="130412"/>
                    <a:pt x="271623" y="137556"/>
                    <a:pt x="270792" y="151511"/>
                  </a:cubicBezTo>
                  <a:close/>
                  <a:moveTo>
                    <a:pt x="104496" y="73762"/>
                  </a:moveTo>
                  <a:cubicBezTo>
                    <a:pt x="95359" y="81404"/>
                    <a:pt x="89544" y="92036"/>
                    <a:pt x="87218" y="105160"/>
                  </a:cubicBezTo>
                  <a:lnTo>
                    <a:pt x="189887" y="105160"/>
                  </a:lnTo>
                  <a:cubicBezTo>
                    <a:pt x="187395" y="91870"/>
                    <a:pt x="181580" y="81404"/>
                    <a:pt x="172609" y="73762"/>
                  </a:cubicBezTo>
                  <a:cubicBezTo>
                    <a:pt x="163472" y="66120"/>
                    <a:pt x="152175" y="62133"/>
                    <a:pt x="138553" y="62133"/>
                  </a:cubicBezTo>
                  <a:cubicBezTo>
                    <a:pt x="124930" y="62133"/>
                    <a:pt x="113467" y="66120"/>
                    <a:pt x="104496" y="73762"/>
                  </a:cubicBezTo>
                  <a:close/>
                </a:path>
              </a:pathLst>
            </a:custGeom>
            <a:solidFill>
              <a:srgbClr val="312783"/>
            </a:solidFill>
            <a:ln w="16610" cap="flat">
              <a:noFill/>
              <a:prstDash val="solid"/>
              <a:miter/>
            </a:ln>
          </p:spPr>
          <p:txBody>
            <a:bodyPr rtlCol="0" anchor="ctr"/>
            <a:lstStyle/>
            <a:p>
              <a:endParaRPr lang="es-CO"/>
            </a:p>
          </p:txBody>
        </p:sp>
        <p:sp>
          <p:nvSpPr>
            <p:cNvPr id="206" name="Forma libre: forma 205">
              <a:extLst>
                <a:ext uri="{FF2B5EF4-FFF2-40B4-BE49-F238E27FC236}">
                  <a16:creationId xmlns:a16="http://schemas.microsoft.com/office/drawing/2014/main" id="{A3F62F4D-E129-8EB0-4BF9-12A46E7B03C1}"/>
                </a:ext>
              </a:extLst>
            </p:cNvPr>
            <p:cNvSpPr/>
            <p:nvPr/>
          </p:nvSpPr>
          <p:spPr>
            <a:xfrm>
              <a:off x="2051988" y="2913213"/>
              <a:ext cx="261322" cy="259329"/>
            </a:xfrm>
            <a:custGeom>
              <a:avLst/>
              <a:gdLst>
                <a:gd name="connsiteX0" fmla="*/ 69442 w 261322"/>
                <a:gd name="connsiteY0" fmla="*/ 242384 h 259329"/>
                <a:gd name="connsiteX1" fmla="*/ 18274 w 261322"/>
                <a:gd name="connsiteY1" fmla="*/ 196200 h 259329"/>
                <a:gd name="connsiteX2" fmla="*/ 0 w 261322"/>
                <a:gd name="connsiteY2" fmla="*/ 129083 h 259329"/>
                <a:gd name="connsiteX3" fmla="*/ 18274 w 261322"/>
                <a:gd name="connsiteY3" fmla="*/ 62299 h 259329"/>
                <a:gd name="connsiteX4" fmla="*/ 69442 w 261322"/>
                <a:gd name="connsiteY4" fmla="*/ 16447 h 259329"/>
                <a:gd name="connsiteX5" fmla="*/ 143869 w 261322"/>
                <a:gd name="connsiteY5" fmla="*/ 0 h 259329"/>
                <a:gd name="connsiteX6" fmla="*/ 217464 w 261322"/>
                <a:gd name="connsiteY6" fmla="*/ 18274 h 259329"/>
                <a:gd name="connsiteX7" fmla="*/ 261323 w 261322"/>
                <a:gd name="connsiteY7" fmla="*/ 68944 h 259329"/>
                <a:gd name="connsiteX8" fmla="*/ 193376 w 261322"/>
                <a:gd name="connsiteY8" fmla="*/ 103665 h 259329"/>
                <a:gd name="connsiteX9" fmla="*/ 143370 w 261322"/>
                <a:gd name="connsiteY9" fmla="*/ 69941 h 259329"/>
                <a:gd name="connsiteX10" fmla="*/ 104330 w 261322"/>
                <a:gd name="connsiteY10" fmla="*/ 85723 h 259329"/>
                <a:gd name="connsiteX11" fmla="*/ 88880 w 261322"/>
                <a:gd name="connsiteY11" fmla="*/ 129249 h 259329"/>
                <a:gd name="connsiteX12" fmla="*/ 104330 w 261322"/>
                <a:gd name="connsiteY12" fmla="*/ 173440 h 259329"/>
                <a:gd name="connsiteX13" fmla="*/ 143370 w 261322"/>
                <a:gd name="connsiteY13" fmla="*/ 189389 h 259329"/>
                <a:gd name="connsiteX14" fmla="*/ 193376 w 261322"/>
                <a:gd name="connsiteY14" fmla="*/ 155664 h 259329"/>
                <a:gd name="connsiteX15" fmla="*/ 261323 w 261322"/>
                <a:gd name="connsiteY15" fmla="*/ 190385 h 259329"/>
                <a:gd name="connsiteX16" fmla="*/ 217464 w 261322"/>
                <a:gd name="connsiteY16" fmla="*/ 241055 h 259329"/>
                <a:gd name="connsiteX17" fmla="*/ 143869 w 261322"/>
                <a:gd name="connsiteY17" fmla="*/ 259329 h 259329"/>
                <a:gd name="connsiteX18" fmla="*/ 69442 w 261322"/>
                <a:gd name="connsiteY18" fmla="*/ 242384 h 25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322" h="259329">
                  <a:moveTo>
                    <a:pt x="69442" y="242384"/>
                  </a:moveTo>
                  <a:cubicBezTo>
                    <a:pt x="47513" y="231253"/>
                    <a:pt x="30568" y="215803"/>
                    <a:pt x="18274" y="196200"/>
                  </a:cubicBezTo>
                  <a:cubicBezTo>
                    <a:pt x="5981" y="176596"/>
                    <a:pt x="0" y="154169"/>
                    <a:pt x="0" y="129083"/>
                  </a:cubicBezTo>
                  <a:cubicBezTo>
                    <a:pt x="0" y="104164"/>
                    <a:pt x="6147" y="81902"/>
                    <a:pt x="18274" y="62299"/>
                  </a:cubicBezTo>
                  <a:cubicBezTo>
                    <a:pt x="30402" y="42696"/>
                    <a:pt x="47513" y="27412"/>
                    <a:pt x="69442" y="16447"/>
                  </a:cubicBezTo>
                  <a:cubicBezTo>
                    <a:pt x="91372" y="5482"/>
                    <a:pt x="116125" y="0"/>
                    <a:pt x="143869" y="0"/>
                  </a:cubicBezTo>
                  <a:cubicBezTo>
                    <a:pt x="172277" y="0"/>
                    <a:pt x="196698" y="6147"/>
                    <a:pt x="217464" y="18274"/>
                  </a:cubicBezTo>
                  <a:cubicBezTo>
                    <a:pt x="238065" y="30402"/>
                    <a:pt x="252684" y="47347"/>
                    <a:pt x="261323" y="68944"/>
                  </a:cubicBezTo>
                  <a:lnTo>
                    <a:pt x="193376" y="103665"/>
                  </a:lnTo>
                  <a:cubicBezTo>
                    <a:pt x="181913" y="81238"/>
                    <a:pt x="165300" y="69941"/>
                    <a:pt x="143370" y="69941"/>
                  </a:cubicBezTo>
                  <a:cubicBezTo>
                    <a:pt x="127588" y="69941"/>
                    <a:pt x="114630" y="75257"/>
                    <a:pt x="104330" y="85723"/>
                  </a:cubicBezTo>
                  <a:cubicBezTo>
                    <a:pt x="94030" y="96189"/>
                    <a:pt x="88880" y="110643"/>
                    <a:pt x="88880" y="129249"/>
                  </a:cubicBezTo>
                  <a:cubicBezTo>
                    <a:pt x="88880" y="148022"/>
                    <a:pt x="94030" y="162808"/>
                    <a:pt x="104330" y="173440"/>
                  </a:cubicBezTo>
                  <a:cubicBezTo>
                    <a:pt x="114630" y="184072"/>
                    <a:pt x="127754" y="189389"/>
                    <a:pt x="143370" y="189389"/>
                  </a:cubicBezTo>
                  <a:cubicBezTo>
                    <a:pt x="165300" y="189389"/>
                    <a:pt x="181913" y="178092"/>
                    <a:pt x="193376" y="155664"/>
                  </a:cubicBezTo>
                  <a:lnTo>
                    <a:pt x="261323" y="190385"/>
                  </a:lnTo>
                  <a:cubicBezTo>
                    <a:pt x="252684" y="211982"/>
                    <a:pt x="238065" y="228927"/>
                    <a:pt x="217464" y="241055"/>
                  </a:cubicBezTo>
                  <a:cubicBezTo>
                    <a:pt x="196864" y="253182"/>
                    <a:pt x="172277" y="259329"/>
                    <a:pt x="143869" y="259329"/>
                  </a:cubicBezTo>
                  <a:cubicBezTo>
                    <a:pt x="116125" y="259163"/>
                    <a:pt x="91372" y="253515"/>
                    <a:pt x="69442" y="242384"/>
                  </a:cubicBezTo>
                  <a:close/>
                </a:path>
              </a:pathLst>
            </a:custGeom>
            <a:solidFill>
              <a:srgbClr val="312783"/>
            </a:solidFill>
            <a:ln w="16610" cap="flat">
              <a:noFill/>
              <a:prstDash val="solid"/>
              <a:miter/>
            </a:ln>
          </p:spPr>
          <p:txBody>
            <a:bodyPr rtlCol="0" anchor="ctr"/>
            <a:lstStyle/>
            <a:p>
              <a:endParaRPr lang="es-CO"/>
            </a:p>
          </p:txBody>
        </p:sp>
        <p:sp>
          <p:nvSpPr>
            <p:cNvPr id="207" name="Forma libre: forma 206">
              <a:extLst>
                <a:ext uri="{FF2B5EF4-FFF2-40B4-BE49-F238E27FC236}">
                  <a16:creationId xmlns:a16="http://schemas.microsoft.com/office/drawing/2014/main" id="{7F233819-D554-C335-4C51-261BD3E9E3B1}"/>
                </a:ext>
              </a:extLst>
            </p:cNvPr>
            <p:cNvSpPr/>
            <p:nvPr/>
          </p:nvSpPr>
          <p:spPr>
            <a:xfrm>
              <a:off x="2332250" y="2913537"/>
              <a:ext cx="249361" cy="258839"/>
            </a:xfrm>
            <a:custGeom>
              <a:avLst/>
              <a:gdLst>
                <a:gd name="connsiteX0" fmla="*/ 216468 w 249361"/>
                <a:gd name="connsiteY0" fmla="*/ 28250 h 258839"/>
                <a:gd name="connsiteX1" fmla="*/ 249362 w 249361"/>
                <a:gd name="connsiteY1" fmla="*/ 115469 h 258839"/>
                <a:gd name="connsiteX2" fmla="*/ 249362 w 249361"/>
                <a:gd name="connsiteY2" fmla="*/ 254686 h 258839"/>
                <a:gd name="connsiteX3" fmla="*/ 167459 w 249361"/>
                <a:gd name="connsiteY3" fmla="*/ 254686 h 258839"/>
                <a:gd name="connsiteX4" fmla="*/ 167459 w 249361"/>
                <a:gd name="connsiteY4" fmla="*/ 222291 h 258839"/>
                <a:gd name="connsiteX5" fmla="*/ 93365 w 249361"/>
                <a:gd name="connsiteY5" fmla="*/ 258839 h 258839"/>
                <a:gd name="connsiteX6" fmla="*/ 43028 w 249361"/>
                <a:gd name="connsiteY6" fmla="*/ 248705 h 258839"/>
                <a:gd name="connsiteX7" fmla="*/ 10798 w 249361"/>
                <a:gd name="connsiteY7" fmla="*/ 221128 h 258839"/>
                <a:gd name="connsiteX8" fmla="*/ 0 w 249361"/>
                <a:gd name="connsiteY8" fmla="*/ 181589 h 258839"/>
                <a:gd name="connsiteX9" fmla="*/ 27245 w 249361"/>
                <a:gd name="connsiteY9" fmla="*/ 126267 h 258839"/>
                <a:gd name="connsiteX10" fmla="*/ 111473 w 249361"/>
                <a:gd name="connsiteY10" fmla="*/ 106664 h 258839"/>
                <a:gd name="connsiteX11" fmla="*/ 161479 w 249361"/>
                <a:gd name="connsiteY11" fmla="*/ 106664 h 258839"/>
                <a:gd name="connsiteX12" fmla="*/ 108317 w 249361"/>
                <a:gd name="connsiteY12" fmla="*/ 66959 h 258839"/>
                <a:gd name="connsiteX13" fmla="*/ 71768 w 249361"/>
                <a:gd name="connsiteY13" fmla="*/ 72773 h 258839"/>
                <a:gd name="connsiteX14" fmla="*/ 40370 w 249361"/>
                <a:gd name="connsiteY14" fmla="*/ 88722 h 258839"/>
                <a:gd name="connsiteX15" fmla="*/ 10798 w 249361"/>
                <a:gd name="connsiteY15" fmla="*/ 29081 h 258839"/>
                <a:gd name="connsiteX16" fmla="*/ 61468 w 249361"/>
                <a:gd name="connsiteY16" fmla="*/ 7650 h 258839"/>
                <a:gd name="connsiteX17" fmla="*/ 121441 w 249361"/>
                <a:gd name="connsiteY17" fmla="*/ 8 h 258839"/>
                <a:gd name="connsiteX18" fmla="*/ 216468 w 249361"/>
                <a:gd name="connsiteY18" fmla="*/ 28250 h 258839"/>
                <a:gd name="connsiteX19" fmla="*/ 144866 w 249361"/>
                <a:gd name="connsiteY19" fmla="*/ 195876 h 258839"/>
                <a:gd name="connsiteX20" fmla="*/ 161479 w 249361"/>
                <a:gd name="connsiteY20" fmla="*/ 174113 h 258839"/>
                <a:gd name="connsiteX21" fmla="*/ 161479 w 249361"/>
                <a:gd name="connsiteY21" fmla="*/ 152350 h 258839"/>
                <a:gd name="connsiteX22" fmla="*/ 123601 w 249361"/>
                <a:gd name="connsiteY22" fmla="*/ 152350 h 258839"/>
                <a:gd name="connsiteX23" fmla="*/ 85225 w 249361"/>
                <a:gd name="connsiteY23" fmla="*/ 177768 h 258839"/>
                <a:gd name="connsiteX24" fmla="*/ 94030 w 249361"/>
                <a:gd name="connsiteY24" fmla="*/ 196208 h 258839"/>
                <a:gd name="connsiteX25" fmla="*/ 118119 w 249361"/>
                <a:gd name="connsiteY25" fmla="*/ 203186 h 258839"/>
                <a:gd name="connsiteX26" fmla="*/ 144866 w 249361"/>
                <a:gd name="connsiteY26" fmla="*/ 195876 h 25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9361" h="258839">
                  <a:moveTo>
                    <a:pt x="216468" y="28250"/>
                  </a:moveTo>
                  <a:cubicBezTo>
                    <a:pt x="238397" y="47189"/>
                    <a:pt x="249362" y="76262"/>
                    <a:pt x="249362" y="115469"/>
                  </a:cubicBezTo>
                  <a:lnTo>
                    <a:pt x="249362" y="254686"/>
                  </a:lnTo>
                  <a:lnTo>
                    <a:pt x="167459" y="254686"/>
                  </a:lnTo>
                  <a:lnTo>
                    <a:pt x="167459" y="222291"/>
                  </a:lnTo>
                  <a:cubicBezTo>
                    <a:pt x="154833" y="246712"/>
                    <a:pt x="130080" y="258839"/>
                    <a:pt x="93365" y="258839"/>
                  </a:cubicBezTo>
                  <a:cubicBezTo>
                    <a:pt x="73928" y="258839"/>
                    <a:pt x="57149" y="255517"/>
                    <a:pt x="43028" y="248705"/>
                  </a:cubicBezTo>
                  <a:cubicBezTo>
                    <a:pt x="28907" y="241894"/>
                    <a:pt x="18108" y="232757"/>
                    <a:pt x="10798" y="221128"/>
                  </a:cubicBezTo>
                  <a:cubicBezTo>
                    <a:pt x="3489" y="209499"/>
                    <a:pt x="0" y="196374"/>
                    <a:pt x="0" y="181589"/>
                  </a:cubicBezTo>
                  <a:cubicBezTo>
                    <a:pt x="0" y="157832"/>
                    <a:pt x="9137" y="139392"/>
                    <a:pt x="27245" y="126267"/>
                  </a:cubicBezTo>
                  <a:cubicBezTo>
                    <a:pt x="45520" y="113143"/>
                    <a:pt x="73596" y="106664"/>
                    <a:pt x="111473" y="106664"/>
                  </a:cubicBezTo>
                  <a:lnTo>
                    <a:pt x="161479" y="106664"/>
                  </a:lnTo>
                  <a:cubicBezTo>
                    <a:pt x="159983" y="80083"/>
                    <a:pt x="142208" y="66959"/>
                    <a:pt x="108317" y="66959"/>
                  </a:cubicBezTo>
                  <a:cubicBezTo>
                    <a:pt x="96356" y="66959"/>
                    <a:pt x="84062" y="68952"/>
                    <a:pt x="71768" y="72773"/>
                  </a:cubicBezTo>
                  <a:cubicBezTo>
                    <a:pt x="59475" y="76594"/>
                    <a:pt x="49008" y="81911"/>
                    <a:pt x="40370" y="88722"/>
                  </a:cubicBezTo>
                  <a:lnTo>
                    <a:pt x="10798" y="29081"/>
                  </a:lnTo>
                  <a:cubicBezTo>
                    <a:pt x="24587" y="19778"/>
                    <a:pt x="41533" y="12634"/>
                    <a:pt x="61468" y="7650"/>
                  </a:cubicBezTo>
                  <a:cubicBezTo>
                    <a:pt x="81404" y="2500"/>
                    <a:pt x="101339" y="8"/>
                    <a:pt x="121441" y="8"/>
                  </a:cubicBezTo>
                  <a:cubicBezTo>
                    <a:pt x="162808" y="-324"/>
                    <a:pt x="194705" y="9312"/>
                    <a:pt x="216468" y="28250"/>
                  </a:cubicBezTo>
                  <a:close/>
                  <a:moveTo>
                    <a:pt x="144866" y="195876"/>
                  </a:moveTo>
                  <a:cubicBezTo>
                    <a:pt x="152508" y="190892"/>
                    <a:pt x="158156" y="183748"/>
                    <a:pt x="161479" y="174113"/>
                  </a:cubicBezTo>
                  <a:lnTo>
                    <a:pt x="161479" y="152350"/>
                  </a:lnTo>
                  <a:lnTo>
                    <a:pt x="123601" y="152350"/>
                  </a:lnTo>
                  <a:cubicBezTo>
                    <a:pt x="98017" y="152350"/>
                    <a:pt x="85225" y="160822"/>
                    <a:pt x="85225" y="177768"/>
                  </a:cubicBezTo>
                  <a:cubicBezTo>
                    <a:pt x="85225" y="185410"/>
                    <a:pt x="88215" y="191557"/>
                    <a:pt x="94030" y="196208"/>
                  </a:cubicBezTo>
                  <a:cubicBezTo>
                    <a:pt x="99844" y="200860"/>
                    <a:pt x="107819" y="203186"/>
                    <a:pt x="118119" y="203186"/>
                  </a:cubicBezTo>
                  <a:cubicBezTo>
                    <a:pt x="128253" y="203186"/>
                    <a:pt x="137057" y="200860"/>
                    <a:pt x="144866" y="195876"/>
                  </a:cubicBezTo>
                  <a:close/>
                </a:path>
              </a:pathLst>
            </a:custGeom>
            <a:solidFill>
              <a:srgbClr val="312783"/>
            </a:solidFill>
            <a:ln w="16610" cap="flat">
              <a:noFill/>
              <a:prstDash val="solid"/>
              <a:miter/>
            </a:ln>
          </p:spPr>
          <p:txBody>
            <a:bodyPr rtlCol="0" anchor="ctr"/>
            <a:lstStyle/>
            <a:p>
              <a:endParaRPr lang="es-CO"/>
            </a:p>
          </p:txBody>
        </p:sp>
      </p:grpSp>
      <p:grpSp>
        <p:nvGrpSpPr>
          <p:cNvPr id="208" name="Gráfico 3">
            <a:extLst>
              <a:ext uri="{FF2B5EF4-FFF2-40B4-BE49-F238E27FC236}">
                <a16:creationId xmlns:a16="http://schemas.microsoft.com/office/drawing/2014/main" id="{445559ED-29E9-B2BC-26F1-220ACB598590}"/>
              </a:ext>
            </a:extLst>
          </p:cNvPr>
          <p:cNvGrpSpPr/>
          <p:nvPr/>
        </p:nvGrpSpPr>
        <p:grpSpPr>
          <a:xfrm>
            <a:off x="1387800" y="3145795"/>
            <a:ext cx="2643464" cy="376284"/>
            <a:chOff x="1387800" y="3145795"/>
            <a:chExt cx="2643464" cy="376284"/>
          </a:xfrm>
          <a:solidFill>
            <a:srgbClr val="312783"/>
          </a:solidFill>
        </p:grpSpPr>
        <p:sp>
          <p:nvSpPr>
            <p:cNvPr id="209" name="Forma libre: forma 208">
              <a:extLst>
                <a:ext uri="{FF2B5EF4-FFF2-40B4-BE49-F238E27FC236}">
                  <a16:creationId xmlns:a16="http://schemas.microsoft.com/office/drawing/2014/main" id="{34A8F871-7BD5-802F-307D-1E2F7DC86D0B}"/>
                </a:ext>
              </a:extLst>
            </p:cNvPr>
            <p:cNvSpPr/>
            <p:nvPr/>
          </p:nvSpPr>
          <p:spPr>
            <a:xfrm>
              <a:off x="1387800" y="3262915"/>
              <a:ext cx="249361" cy="258833"/>
            </a:xfrm>
            <a:custGeom>
              <a:avLst/>
              <a:gdLst>
                <a:gd name="connsiteX0" fmla="*/ 216468 w 249361"/>
                <a:gd name="connsiteY0" fmla="*/ 28244 h 258833"/>
                <a:gd name="connsiteX1" fmla="*/ 249361 w 249361"/>
                <a:gd name="connsiteY1" fmla="*/ 115463 h 258833"/>
                <a:gd name="connsiteX2" fmla="*/ 249361 w 249361"/>
                <a:gd name="connsiteY2" fmla="*/ 254680 h 258833"/>
                <a:gd name="connsiteX3" fmla="*/ 167459 w 249361"/>
                <a:gd name="connsiteY3" fmla="*/ 254680 h 258833"/>
                <a:gd name="connsiteX4" fmla="*/ 167459 w 249361"/>
                <a:gd name="connsiteY4" fmla="*/ 222284 h 258833"/>
                <a:gd name="connsiteX5" fmla="*/ 93365 w 249361"/>
                <a:gd name="connsiteY5" fmla="*/ 258833 h 258833"/>
                <a:gd name="connsiteX6" fmla="*/ 43028 w 249361"/>
                <a:gd name="connsiteY6" fmla="*/ 248699 h 258833"/>
                <a:gd name="connsiteX7" fmla="*/ 10798 w 249361"/>
                <a:gd name="connsiteY7" fmla="*/ 221122 h 258833"/>
                <a:gd name="connsiteX8" fmla="*/ 0 w 249361"/>
                <a:gd name="connsiteY8" fmla="*/ 181583 h 258833"/>
                <a:gd name="connsiteX9" fmla="*/ 27245 w 249361"/>
                <a:gd name="connsiteY9" fmla="*/ 126261 h 258833"/>
                <a:gd name="connsiteX10" fmla="*/ 111473 w 249361"/>
                <a:gd name="connsiteY10" fmla="*/ 106658 h 258833"/>
                <a:gd name="connsiteX11" fmla="*/ 161479 w 249361"/>
                <a:gd name="connsiteY11" fmla="*/ 106658 h 258833"/>
                <a:gd name="connsiteX12" fmla="*/ 108317 w 249361"/>
                <a:gd name="connsiteY12" fmla="*/ 66953 h 258833"/>
                <a:gd name="connsiteX13" fmla="*/ 71768 w 249361"/>
                <a:gd name="connsiteY13" fmla="*/ 72767 h 258833"/>
                <a:gd name="connsiteX14" fmla="*/ 40370 w 249361"/>
                <a:gd name="connsiteY14" fmla="*/ 88716 h 258833"/>
                <a:gd name="connsiteX15" fmla="*/ 10798 w 249361"/>
                <a:gd name="connsiteY15" fmla="*/ 29075 h 258833"/>
                <a:gd name="connsiteX16" fmla="*/ 61468 w 249361"/>
                <a:gd name="connsiteY16" fmla="*/ 7644 h 258833"/>
                <a:gd name="connsiteX17" fmla="*/ 121441 w 249361"/>
                <a:gd name="connsiteY17" fmla="*/ 2 h 258833"/>
                <a:gd name="connsiteX18" fmla="*/ 216468 w 249361"/>
                <a:gd name="connsiteY18" fmla="*/ 28244 h 258833"/>
                <a:gd name="connsiteX19" fmla="*/ 144699 w 249361"/>
                <a:gd name="connsiteY19" fmla="*/ 195870 h 258833"/>
                <a:gd name="connsiteX20" fmla="*/ 161312 w 249361"/>
                <a:gd name="connsiteY20" fmla="*/ 174107 h 258833"/>
                <a:gd name="connsiteX21" fmla="*/ 161312 w 249361"/>
                <a:gd name="connsiteY21" fmla="*/ 152344 h 258833"/>
                <a:gd name="connsiteX22" fmla="*/ 123435 w 249361"/>
                <a:gd name="connsiteY22" fmla="*/ 152344 h 258833"/>
                <a:gd name="connsiteX23" fmla="*/ 85059 w 249361"/>
                <a:gd name="connsiteY23" fmla="*/ 177762 h 258833"/>
                <a:gd name="connsiteX24" fmla="*/ 93864 w 249361"/>
                <a:gd name="connsiteY24" fmla="*/ 196202 h 258833"/>
                <a:gd name="connsiteX25" fmla="*/ 117952 w 249361"/>
                <a:gd name="connsiteY25" fmla="*/ 203179 h 258833"/>
                <a:gd name="connsiteX26" fmla="*/ 144699 w 249361"/>
                <a:gd name="connsiteY26" fmla="*/ 195870 h 25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9361" h="258833">
                  <a:moveTo>
                    <a:pt x="216468" y="28244"/>
                  </a:moveTo>
                  <a:cubicBezTo>
                    <a:pt x="238397" y="47183"/>
                    <a:pt x="249361" y="76256"/>
                    <a:pt x="249361" y="115463"/>
                  </a:cubicBezTo>
                  <a:lnTo>
                    <a:pt x="249361" y="254680"/>
                  </a:lnTo>
                  <a:lnTo>
                    <a:pt x="167459" y="254680"/>
                  </a:lnTo>
                  <a:lnTo>
                    <a:pt x="167459" y="222284"/>
                  </a:lnTo>
                  <a:cubicBezTo>
                    <a:pt x="154833" y="246706"/>
                    <a:pt x="130080" y="258833"/>
                    <a:pt x="93365" y="258833"/>
                  </a:cubicBezTo>
                  <a:cubicBezTo>
                    <a:pt x="73928" y="258833"/>
                    <a:pt x="57149" y="255344"/>
                    <a:pt x="43028" y="248699"/>
                  </a:cubicBezTo>
                  <a:cubicBezTo>
                    <a:pt x="28907" y="241888"/>
                    <a:pt x="18108" y="232751"/>
                    <a:pt x="10798" y="221122"/>
                  </a:cubicBezTo>
                  <a:cubicBezTo>
                    <a:pt x="3655" y="209492"/>
                    <a:pt x="0" y="196368"/>
                    <a:pt x="0" y="181583"/>
                  </a:cubicBezTo>
                  <a:cubicBezTo>
                    <a:pt x="0" y="157826"/>
                    <a:pt x="9137" y="139385"/>
                    <a:pt x="27245" y="126261"/>
                  </a:cubicBezTo>
                  <a:cubicBezTo>
                    <a:pt x="45520" y="113137"/>
                    <a:pt x="73596" y="106658"/>
                    <a:pt x="111473" y="106658"/>
                  </a:cubicBezTo>
                  <a:lnTo>
                    <a:pt x="161479" y="106658"/>
                  </a:lnTo>
                  <a:cubicBezTo>
                    <a:pt x="159983" y="80077"/>
                    <a:pt x="142207" y="66953"/>
                    <a:pt x="108317" y="66953"/>
                  </a:cubicBezTo>
                  <a:cubicBezTo>
                    <a:pt x="96356" y="66953"/>
                    <a:pt x="84062" y="68946"/>
                    <a:pt x="71768" y="72767"/>
                  </a:cubicBezTo>
                  <a:cubicBezTo>
                    <a:pt x="59475" y="76588"/>
                    <a:pt x="49008" y="81904"/>
                    <a:pt x="40370" y="88716"/>
                  </a:cubicBezTo>
                  <a:lnTo>
                    <a:pt x="10798" y="29075"/>
                  </a:lnTo>
                  <a:cubicBezTo>
                    <a:pt x="24587" y="19772"/>
                    <a:pt x="41533" y="12628"/>
                    <a:pt x="61468" y="7644"/>
                  </a:cubicBezTo>
                  <a:cubicBezTo>
                    <a:pt x="81404" y="2660"/>
                    <a:pt x="101339" y="2"/>
                    <a:pt x="121441" y="2"/>
                  </a:cubicBezTo>
                  <a:cubicBezTo>
                    <a:pt x="162808" y="-164"/>
                    <a:pt x="194539" y="9305"/>
                    <a:pt x="216468" y="28244"/>
                  </a:cubicBezTo>
                  <a:close/>
                  <a:moveTo>
                    <a:pt x="144699" y="195870"/>
                  </a:moveTo>
                  <a:cubicBezTo>
                    <a:pt x="152341" y="190886"/>
                    <a:pt x="157990" y="183742"/>
                    <a:pt x="161312" y="174107"/>
                  </a:cubicBezTo>
                  <a:lnTo>
                    <a:pt x="161312" y="152344"/>
                  </a:lnTo>
                  <a:lnTo>
                    <a:pt x="123435" y="152344"/>
                  </a:lnTo>
                  <a:cubicBezTo>
                    <a:pt x="97851" y="152344"/>
                    <a:pt x="85059" y="160816"/>
                    <a:pt x="85059" y="177762"/>
                  </a:cubicBezTo>
                  <a:cubicBezTo>
                    <a:pt x="85059" y="185404"/>
                    <a:pt x="88049" y="191716"/>
                    <a:pt x="93864" y="196202"/>
                  </a:cubicBezTo>
                  <a:cubicBezTo>
                    <a:pt x="99678" y="200687"/>
                    <a:pt x="107652" y="203179"/>
                    <a:pt x="117952" y="203179"/>
                  </a:cubicBezTo>
                  <a:cubicBezTo>
                    <a:pt x="128086" y="203346"/>
                    <a:pt x="137057" y="200854"/>
                    <a:pt x="144699" y="195870"/>
                  </a:cubicBezTo>
                  <a:close/>
                </a:path>
              </a:pathLst>
            </a:custGeom>
            <a:solidFill>
              <a:srgbClr val="312783"/>
            </a:solidFill>
            <a:ln w="16610" cap="flat">
              <a:noFill/>
              <a:prstDash val="solid"/>
              <a:miter/>
            </a:ln>
          </p:spPr>
          <p:txBody>
            <a:bodyPr rtlCol="0" anchor="ctr"/>
            <a:lstStyle/>
            <a:p>
              <a:endParaRPr lang="es-CO"/>
            </a:p>
          </p:txBody>
        </p:sp>
        <p:sp>
          <p:nvSpPr>
            <p:cNvPr id="210" name="Forma libre: forma 209">
              <a:extLst>
                <a:ext uri="{FF2B5EF4-FFF2-40B4-BE49-F238E27FC236}">
                  <a16:creationId xmlns:a16="http://schemas.microsoft.com/office/drawing/2014/main" id="{B21D98CC-0951-E318-06DE-1AB51D585DC0}"/>
                </a:ext>
              </a:extLst>
            </p:cNvPr>
            <p:cNvSpPr/>
            <p:nvPr/>
          </p:nvSpPr>
          <p:spPr>
            <a:xfrm>
              <a:off x="1680521" y="3262751"/>
              <a:ext cx="261322" cy="259329"/>
            </a:xfrm>
            <a:custGeom>
              <a:avLst/>
              <a:gdLst>
                <a:gd name="connsiteX0" fmla="*/ 69442 w 261322"/>
                <a:gd name="connsiteY0" fmla="*/ 242384 h 259329"/>
                <a:gd name="connsiteX1" fmla="*/ 18274 w 261322"/>
                <a:gd name="connsiteY1" fmla="*/ 196200 h 259329"/>
                <a:gd name="connsiteX2" fmla="*/ 0 w 261322"/>
                <a:gd name="connsiteY2" fmla="*/ 129083 h 259329"/>
                <a:gd name="connsiteX3" fmla="*/ 18274 w 261322"/>
                <a:gd name="connsiteY3" fmla="*/ 62299 h 259329"/>
                <a:gd name="connsiteX4" fmla="*/ 69442 w 261322"/>
                <a:gd name="connsiteY4" fmla="*/ 16447 h 259329"/>
                <a:gd name="connsiteX5" fmla="*/ 143869 w 261322"/>
                <a:gd name="connsiteY5" fmla="*/ 0 h 259329"/>
                <a:gd name="connsiteX6" fmla="*/ 217464 w 261322"/>
                <a:gd name="connsiteY6" fmla="*/ 18274 h 259329"/>
                <a:gd name="connsiteX7" fmla="*/ 261323 w 261322"/>
                <a:gd name="connsiteY7" fmla="*/ 68944 h 259329"/>
                <a:gd name="connsiteX8" fmla="*/ 193376 w 261322"/>
                <a:gd name="connsiteY8" fmla="*/ 103665 h 259329"/>
                <a:gd name="connsiteX9" fmla="*/ 143370 w 261322"/>
                <a:gd name="connsiteY9" fmla="*/ 69941 h 259329"/>
                <a:gd name="connsiteX10" fmla="*/ 104330 w 261322"/>
                <a:gd name="connsiteY10" fmla="*/ 85723 h 259329"/>
                <a:gd name="connsiteX11" fmla="*/ 88880 w 261322"/>
                <a:gd name="connsiteY11" fmla="*/ 129249 h 259329"/>
                <a:gd name="connsiteX12" fmla="*/ 104330 w 261322"/>
                <a:gd name="connsiteY12" fmla="*/ 173440 h 259329"/>
                <a:gd name="connsiteX13" fmla="*/ 143370 w 261322"/>
                <a:gd name="connsiteY13" fmla="*/ 189389 h 259329"/>
                <a:gd name="connsiteX14" fmla="*/ 193376 w 261322"/>
                <a:gd name="connsiteY14" fmla="*/ 155664 h 259329"/>
                <a:gd name="connsiteX15" fmla="*/ 261323 w 261322"/>
                <a:gd name="connsiteY15" fmla="*/ 190385 h 259329"/>
                <a:gd name="connsiteX16" fmla="*/ 217464 w 261322"/>
                <a:gd name="connsiteY16" fmla="*/ 241055 h 259329"/>
                <a:gd name="connsiteX17" fmla="*/ 143869 w 261322"/>
                <a:gd name="connsiteY17" fmla="*/ 259329 h 259329"/>
                <a:gd name="connsiteX18" fmla="*/ 69442 w 261322"/>
                <a:gd name="connsiteY18" fmla="*/ 242384 h 25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322" h="259329">
                  <a:moveTo>
                    <a:pt x="69442" y="242384"/>
                  </a:moveTo>
                  <a:cubicBezTo>
                    <a:pt x="47513" y="231253"/>
                    <a:pt x="30568" y="215803"/>
                    <a:pt x="18274" y="196200"/>
                  </a:cubicBezTo>
                  <a:cubicBezTo>
                    <a:pt x="6147" y="176430"/>
                    <a:pt x="0" y="154169"/>
                    <a:pt x="0" y="129083"/>
                  </a:cubicBezTo>
                  <a:cubicBezTo>
                    <a:pt x="0" y="104164"/>
                    <a:pt x="6147" y="81902"/>
                    <a:pt x="18274" y="62299"/>
                  </a:cubicBezTo>
                  <a:cubicBezTo>
                    <a:pt x="30402" y="42696"/>
                    <a:pt x="47513" y="27412"/>
                    <a:pt x="69442" y="16447"/>
                  </a:cubicBezTo>
                  <a:cubicBezTo>
                    <a:pt x="91372" y="5482"/>
                    <a:pt x="116125" y="0"/>
                    <a:pt x="143869" y="0"/>
                  </a:cubicBezTo>
                  <a:cubicBezTo>
                    <a:pt x="172277" y="0"/>
                    <a:pt x="196698" y="6147"/>
                    <a:pt x="217464" y="18274"/>
                  </a:cubicBezTo>
                  <a:cubicBezTo>
                    <a:pt x="238065" y="30402"/>
                    <a:pt x="252684" y="47347"/>
                    <a:pt x="261323" y="68944"/>
                  </a:cubicBezTo>
                  <a:lnTo>
                    <a:pt x="193376" y="103665"/>
                  </a:lnTo>
                  <a:cubicBezTo>
                    <a:pt x="181913" y="81238"/>
                    <a:pt x="165300" y="69941"/>
                    <a:pt x="143370" y="69941"/>
                  </a:cubicBezTo>
                  <a:cubicBezTo>
                    <a:pt x="127588" y="69941"/>
                    <a:pt x="114630" y="75257"/>
                    <a:pt x="104330" y="85723"/>
                  </a:cubicBezTo>
                  <a:cubicBezTo>
                    <a:pt x="94030" y="96189"/>
                    <a:pt x="88880" y="110643"/>
                    <a:pt x="88880" y="129249"/>
                  </a:cubicBezTo>
                  <a:cubicBezTo>
                    <a:pt x="88880" y="148022"/>
                    <a:pt x="94030" y="162808"/>
                    <a:pt x="104330" y="173440"/>
                  </a:cubicBezTo>
                  <a:cubicBezTo>
                    <a:pt x="114630" y="184072"/>
                    <a:pt x="127754" y="189389"/>
                    <a:pt x="143370" y="189389"/>
                  </a:cubicBezTo>
                  <a:cubicBezTo>
                    <a:pt x="165300" y="189389"/>
                    <a:pt x="181913" y="178092"/>
                    <a:pt x="193376" y="155664"/>
                  </a:cubicBezTo>
                  <a:lnTo>
                    <a:pt x="261323" y="190385"/>
                  </a:lnTo>
                  <a:cubicBezTo>
                    <a:pt x="252684" y="211982"/>
                    <a:pt x="238065" y="228928"/>
                    <a:pt x="217464" y="241055"/>
                  </a:cubicBezTo>
                  <a:cubicBezTo>
                    <a:pt x="196864" y="253183"/>
                    <a:pt x="172277" y="259329"/>
                    <a:pt x="143869" y="259329"/>
                  </a:cubicBezTo>
                  <a:cubicBezTo>
                    <a:pt x="116125" y="258997"/>
                    <a:pt x="91372" y="253349"/>
                    <a:pt x="69442" y="242384"/>
                  </a:cubicBezTo>
                  <a:close/>
                </a:path>
              </a:pathLst>
            </a:custGeom>
            <a:solidFill>
              <a:srgbClr val="312783"/>
            </a:solidFill>
            <a:ln w="16610" cap="flat">
              <a:noFill/>
              <a:prstDash val="solid"/>
              <a:miter/>
            </a:ln>
          </p:spPr>
          <p:txBody>
            <a:bodyPr rtlCol="0" anchor="ctr"/>
            <a:lstStyle/>
            <a:p>
              <a:endParaRPr lang="es-CO"/>
            </a:p>
          </p:txBody>
        </p:sp>
        <p:sp>
          <p:nvSpPr>
            <p:cNvPr id="211" name="Forma libre: forma 210">
              <a:extLst>
                <a:ext uri="{FF2B5EF4-FFF2-40B4-BE49-F238E27FC236}">
                  <a16:creationId xmlns:a16="http://schemas.microsoft.com/office/drawing/2014/main" id="{B31FA0CC-3D46-1F5A-A6B4-692FB2184A6B}"/>
                </a:ext>
              </a:extLst>
            </p:cNvPr>
            <p:cNvSpPr/>
            <p:nvPr/>
          </p:nvSpPr>
          <p:spPr>
            <a:xfrm>
              <a:off x="1956629" y="3262917"/>
              <a:ext cx="271986" cy="258997"/>
            </a:xfrm>
            <a:custGeom>
              <a:avLst/>
              <a:gdLst>
                <a:gd name="connsiteX0" fmla="*/ 270626 w 271986"/>
                <a:gd name="connsiteY0" fmla="*/ 151511 h 258997"/>
                <a:gd name="connsiteX1" fmla="*/ 88381 w 271986"/>
                <a:gd name="connsiteY1" fmla="*/ 151511 h 258997"/>
                <a:gd name="connsiteX2" fmla="*/ 109812 w 271986"/>
                <a:gd name="connsiteY2" fmla="*/ 181414 h 258997"/>
                <a:gd name="connsiteX3" fmla="*/ 149849 w 271986"/>
                <a:gd name="connsiteY3" fmla="*/ 191880 h 258997"/>
                <a:gd name="connsiteX4" fmla="*/ 181082 w 271986"/>
                <a:gd name="connsiteY4" fmla="*/ 186730 h 258997"/>
                <a:gd name="connsiteX5" fmla="*/ 207663 w 271986"/>
                <a:gd name="connsiteY5" fmla="*/ 170117 h 258997"/>
                <a:gd name="connsiteX6" fmla="*/ 253847 w 271986"/>
                <a:gd name="connsiteY6" fmla="*/ 218295 h 258997"/>
                <a:gd name="connsiteX7" fmla="*/ 147025 w 271986"/>
                <a:gd name="connsiteY7" fmla="*/ 258997 h 258997"/>
                <a:gd name="connsiteX8" fmla="*/ 69775 w 271986"/>
                <a:gd name="connsiteY8" fmla="*/ 242384 h 258997"/>
                <a:gd name="connsiteX9" fmla="*/ 18274 w 271986"/>
                <a:gd name="connsiteY9" fmla="*/ 196200 h 258997"/>
                <a:gd name="connsiteX10" fmla="*/ 0 w 271986"/>
                <a:gd name="connsiteY10" fmla="*/ 129083 h 258997"/>
                <a:gd name="connsiteX11" fmla="*/ 17776 w 271986"/>
                <a:gd name="connsiteY11" fmla="*/ 62631 h 258997"/>
                <a:gd name="connsiteX12" fmla="*/ 67117 w 271986"/>
                <a:gd name="connsiteY12" fmla="*/ 16613 h 258997"/>
                <a:gd name="connsiteX13" fmla="*/ 137888 w 271986"/>
                <a:gd name="connsiteY13" fmla="*/ 0 h 258997"/>
                <a:gd name="connsiteX14" fmla="*/ 205835 w 271986"/>
                <a:gd name="connsiteY14" fmla="*/ 15450 h 258997"/>
                <a:gd name="connsiteX15" fmla="*/ 254179 w 271986"/>
                <a:gd name="connsiteY15" fmla="*/ 60305 h 258997"/>
                <a:gd name="connsiteX16" fmla="*/ 271955 w 271986"/>
                <a:gd name="connsiteY16" fmla="*/ 129914 h 258997"/>
                <a:gd name="connsiteX17" fmla="*/ 270626 w 271986"/>
                <a:gd name="connsiteY17" fmla="*/ 151511 h 258997"/>
                <a:gd name="connsiteX18" fmla="*/ 104330 w 271986"/>
                <a:gd name="connsiteY18" fmla="*/ 73762 h 258997"/>
                <a:gd name="connsiteX19" fmla="*/ 87052 w 271986"/>
                <a:gd name="connsiteY19" fmla="*/ 105160 h 258997"/>
                <a:gd name="connsiteX20" fmla="*/ 189721 w 271986"/>
                <a:gd name="connsiteY20" fmla="*/ 105160 h 258997"/>
                <a:gd name="connsiteX21" fmla="*/ 172443 w 271986"/>
                <a:gd name="connsiteY21" fmla="*/ 73762 h 258997"/>
                <a:gd name="connsiteX22" fmla="*/ 138386 w 271986"/>
                <a:gd name="connsiteY22" fmla="*/ 62133 h 258997"/>
                <a:gd name="connsiteX23" fmla="*/ 104330 w 271986"/>
                <a:gd name="connsiteY23" fmla="*/ 73762 h 25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986" h="258997">
                  <a:moveTo>
                    <a:pt x="270626" y="151511"/>
                  </a:moveTo>
                  <a:lnTo>
                    <a:pt x="88381" y="151511"/>
                  </a:lnTo>
                  <a:cubicBezTo>
                    <a:pt x="92036" y="164469"/>
                    <a:pt x="99180" y="174437"/>
                    <a:pt x="109812" y="181414"/>
                  </a:cubicBezTo>
                  <a:cubicBezTo>
                    <a:pt x="120444" y="188392"/>
                    <a:pt x="133735" y="191880"/>
                    <a:pt x="149849" y="191880"/>
                  </a:cubicBezTo>
                  <a:cubicBezTo>
                    <a:pt x="161811" y="191880"/>
                    <a:pt x="172277" y="190219"/>
                    <a:pt x="181082" y="186730"/>
                  </a:cubicBezTo>
                  <a:cubicBezTo>
                    <a:pt x="189887" y="183408"/>
                    <a:pt x="198692" y="177759"/>
                    <a:pt x="207663" y="170117"/>
                  </a:cubicBezTo>
                  <a:lnTo>
                    <a:pt x="253847" y="218295"/>
                  </a:lnTo>
                  <a:cubicBezTo>
                    <a:pt x="229426" y="245374"/>
                    <a:pt x="193874" y="258997"/>
                    <a:pt x="147025" y="258997"/>
                  </a:cubicBezTo>
                  <a:cubicBezTo>
                    <a:pt x="117786" y="258997"/>
                    <a:pt x="92036" y="253515"/>
                    <a:pt x="69775" y="242384"/>
                  </a:cubicBezTo>
                  <a:cubicBezTo>
                    <a:pt x="47513" y="231253"/>
                    <a:pt x="30402" y="215803"/>
                    <a:pt x="18274" y="196200"/>
                  </a:cubicBezTo>
                  <a:cubicBezTo>
                    <a:pt x="6147" y="176430"/>
                    <a:pt x="0" y="154169"/>
                    <a:pt x="0" y="129083"/>
                  </a:cubicBezTo>
                  <a:cubicBezTo>
                    <a:pt x="0" y="104496"/>
                    <a:pt x="5981" y="82234"/>
                    <a:pt x="17776" y="62631"/>
                  </a:cubicBezTo>
                  <a:cubicBezTo>
                    <a:pt x="29571" y="43028"/>
                    <a:pt x="46018" y="27744"/>
                    <a:pt x="67117" y="16613"/>
                  </a:cubicBezTo>
                  <a:cubicBezTo>
                    <a:pt x="88049" y="5482"/>
                    <a:pt x="111639" y="0"/>
                    <a:pt x="137888" y="0"/>
                  </a:cubicBezTo>
                  <a:cubicBezTo>
                    <a:pt x="162808" y="0"/>
                    <a:pt x="185567" y="5150"/>
                    <a:pt x="205835" y="15450"/>
                  </a:cubicBezTo>
                  <a:cubicBezTo>
                    <a:pt x="226269" y="25750"/>
                    <a:pt x="242218" y="40702"/>
                    <a:pt x="254179" y="60305"/>
                  </a:cubicBezTo>
                  <a:cubicBezTo>
                    <a:pt x="265974" y="79909"/>
                    <a:pt x="271955" y="103167"/>
                    <a:pt x="271955" y="129914"/>
                  </a:cubicBezTo>
                  <a:cubicBezTo>
                    <a:pt x="272121" y="130412"/>
                    <a:pt x="271623" y="137556"/>
                    <a:pt x="270626" y="151511"/>
                  </a:cubicBezTo>
                  <a:close/>
                  <a:moveTo>
                    <a:pt x="104330" y="73762"/>
                  </a:moveTo>
                  <a:cubicBezTo>
                    <a:pt x="95193" y="81404"/>
                    <a:pt x="89378" y="92036"/>
                    <a:pt x="87052" y="105160"/>
                  </a:cubicBezTo>
                  <a:lnTo>
                    <a:pt x="189721" y="105160"/>
                  </a:lnTo>
                  <a:cubicBezTo>
                    <a:pt x="187229" y="91870"/>
                    <a:pt x="181414" y="81404"/>
                    <a:pt x="172443" y="73762"/>
                  </a:cubicBezTo>
                  <a:cubicBezTo>
                    <a:pt x="163306" y="66120"/>
                    <a:pt x="152009" y="62133"/>
                    <a:pt x="138386" y="62133"/>
                  </a:cubicBezTo>
                  <a:cubicBezTo>
                    <a:pt x="124764" y="62299"/>
                    <a:pt x="113467" y="66120"/>
                    <a:pt x="104330" y="73762"/>
                  </a:cubicBezTo>
                  <a:close/>
                </a:path>
              </a:pathLst>
            </a:custGeom>
            <a:solidFill>
              <a:srgbClr val="312783"/>
            </a:solidFill>
            <a:ln w="16610" cap="flat">
              <a:noFill/>
              <a:prstDash val="solid"/>
              <a:miter/>
            </a:ln>
          </p:spPr>
          <p:txBody>
            <a:bodyPr rtlCol="0" anchor="ctr"/>
            <a:lstStyle/>
            <a:p>
              <a:endParaRPr lang="es-CO"/>
            </a:p>
          </p:txBody>
        </p:sp>
        <p:sp>
          <p:nvSpPr>
            <p:cNvPr id="212" name="Forma libre: forma 211">
              <a:extLst>
                <a:ext uri="{FF2B5EF4-FFF2-40B4-BE49-F238E27FC236}">
                  <a16:creationId xmlns:a16="http://schemas.microsoft.com/office/drawing/2014/main" id="{FC77F716-8740-09F0-EEA7-F659251A60FD}"/>
                </a:ext>
              </a:extLst>
            </p:cNvPr>
            <p:cNvSpPr/>
            <p:nvPr/>
          </p:nvSpPr>
          <p:spPr>
            <a:xfrm>
              <a:off x="2254833" y="3174370"/>
              <a:ext cx="280926" cy="347378"/>
            </a:xfrm>
            <a:custGeom>
              <a:avLst/>
              <a:gdLst>
                <a:gd name="connsiteX0" fmla="*/ 280926 w 280926"/>
                <a:gd name="connsiteY0" fmla="*/ 0 h 347378"/>
                <a:gd name="connsiteX1" fmla="*/ 280926 w 280926"/>
                <a:gd name="connsiteY1" fmla="*/ 343225 h 347378"/>
                <a:gd name="connsiteX2" fmla="*/ 197197 w 280926"/>
                <a:gd name="connsiteY2" fmla="*/ 343225 h 347378"/>
                <a:gd name="connsiteX3" fmla="*/ 197197 w 280926"/>
                <a:gd name="connsiteY3" fmla="*/ 318306 h 347378"/>
                <a:gd name="connsiteX4" fmla="*/ 123601 w 280926"/>
                <a:gd name="connsiteY4" fmla="*/ 347378 h 347378"/>
                <a:gd name="connsiteX5" fmla="*/ 61136 w 280926"/>
                <a:gd name="connsiteY5" fmla="*/ 331430 h 347378"/>
                <a:gd name="connsiteX6" fmla="*/ 16447 w 280926"/>
                <a:gd name="connsiteY6" fmla="*/ 285910 h 347378"/>
                <a:gd name="connsiteX7" fmla="*/ 0 w 280926"/>
                <a:gd name="connsiteY7" fmla="*/ 217464 h 347378"/>
                <a:gd name="connsiteX8" fmla="*/ 16447 w 280926"/>
                <a:gd name="connsiteY8" fmla="*/ 149185 h 347378"/>
                <a:gd name="connsiteX9" fmla="*/ 61136 w 280926"/>
                <a:gd name="connsiteY9" fmla="*/ 104164 h 347378"/>
                <a:gd name="connsiteX10" fmla="*/ 123601 w 280926"/>
                <a:gd name="connsiteY10" fmla="*/ 88381 h 347378"/>
                <a:gd name="connsiteX11" fmla="*/ 193043 w 280926"/>
                <a:gd name="connsiteY11" fmla="*/ 114298 h 347378"/>
                <a:gd name="connsiteX12" fmla="*/ 193043 w 280926"/>
                <a:gd name="connsiteY12" fmla="*/ 0 h 347378"/>
                <a:gd name="connsiteX13" fmla="*/ 280926 w 280926"/>
                <a:gd name="connsiteY13" fmla="*/ 0 h 347378"/>
                <a:gd name="connsiteX14" fmla="*/ 179753 w 280926"/>
                <a:gd name="connsiteY14" fmla="*/ 261489 h 347378"/>
                <a:gd name="connsiteX15" fmla="*/ 194539 w 280926"/>
                <a:gd name="connsiteY15" fmla="*/ 217298 h 347378"/>
                <a:gd name="connsiteX16" fmla="*/ 179919 w 280926"/>
                <a:gd name="connsiteY16" fmla="*/ 173772 h 347378"/>
                <a:gd name="connsiteX17" fmla="*/ 142208 w 280926"/>
                <a:gd name="connsiteY17" fmla="*/ 157990 h 347378"/>
                <a:gd name="connsiteX18" fmla="*/ 104330 w 280926"/>
                <a:gd name="connsiteY18" fmla="*/ 173772 h 347378"/>
                <a:gd name="connsiteX19" fmla="*/ 89544 w 280926"/>
                <a:gd name="connsiteY19" fmla="*/ 217298 h 347378"/>
                <a:gd name="connsiteX20" fmla="*/ 104330 w 280926"/>
                <a:gd name="connsiteY20" fmla="*/ 261489 h 347378"/>
                <a:gd name="connsiteX21" fmla="*/ 142208 w 280926"/>
                <a:gd name="connsiteY21" fmla="*/ 277438 h 347378"/>
                <a:gd name="connsiteX22" fmla="*/ 179753 w 280926"/>
                <a:gd name="connsiteY22" fmla="*/ 261489 h 3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926" h="347378">
                  <a:moveTo>
                    <a:pt x="280926" y="0"/>
                  </a:moveTo>
                  <a:lnTo>
                    <a:pt x="280926" y="343225"/>
                  </a:lnTo>
                  <a:lnTo>
                    <a:pt x="197197" y="343225"/>
                  </a:lnTo>
                  <a:lnTo>
                    <a:pt x="197197" y="318306"/>
                  </a:lnTo>
                  <a:cubicBezTo>
                    <a:pt x="180916" y="337743"/>
                    <a:pt x="156329" y="347378"/>
                    <a:pt x="123601" y="347378"/>
                  </a:cubicBezTo>
                  <a:cubicBezTo>
                    <a:pt x="100841" y="347378"/>
                    <a:pt x="79909" y="342062"/>
                    <a:pt x="61136" y="331430"/>
                  </a:cubicBezTo>
                  <a:cubicBezTo>
                    <a:pt x="42363" y="320798"/>
                    <a:pt x="27412" y="305680"/>
                    <a:pt x="16447" y="285910"/>
                  </a:cubicBezTo>
                  <a:cubicBezTo>
                    <a:pt x="5482" y="266141"/>
                    <a:pt x="0" y="243381"/>
                    <a:pt x="0" y="217464"/>
                  </a:cubicBezTo>
                  <a:cubicBezTo>
                    <a:pt x="0" y="191548"/>
                    <a:pt x="5482" y="168788"/>
                    <a:pt x="16447" y="149185"/>
                  </a:cubicBezTo>
                  <a:cubicBezTo>
                    <a:pt x="27412" y="129582"/>
                    <a:pt x="42197" y="114630"/>
                    <a:pt x="61136" y="104164"/>
                  </a:cubicBezTo>
                  <a:cubicBezTo>
                    <a:pt x="79909" y="93698"/>
                    <a:pt x="100675" y="88381"/>
                    <a:pt x="123601" y="88381"/>
                  </a:cubicBezTo>
                  <a:cubicBezTo>
                    <a:pt x="153504" y="88381"/>
                    <a:pt x="176596" y="97020"/>
                    <a:pt x="193043" y="114298"/>
                  </a:cubicBezTo>
                  <a:lnTo>
                    <a:pt x="193043" y="0"/>
                  </a:lnTo>
                  <a:lnTo>
                    <a:pt x="280926" y="0"/>
                  </a:lnTo>
                  <a:close/>
                  <a:moveTo>
                    <a:pt x="179753" y="261489"/>
                  </a:moveTo>
                  <a:cubicBezTo>
                    <a:pt x="189555" y="250857"/>
                    <a:pt x="194539" y="236071"/>
                    <a:pt x="194539" y="217298"/>
                  </a:cubicBezTo>
                  <a:cubicBezTo>
                    <a:pt x="194539" y="198858"/>
                    <a:pt x="189721" y="184238"/>
                    <a:pt x="179919" y="173772"/>
                  </a:cubicBezTo>
                  <a:cubicBezTo>
                    <a:pt x="170283" y="163306"/>
                    <a:pt x="157658" y="157990"/>
                    <a:pt x="142208" y="157990"/>
                  </a:cubicBezTo>
                  <a:cubicBezTo>
                    <a:pt x="126757" y="157990"/>
                    <a:pt x="114132" y="163306"/>
                    <a:pt x="104330" y="173772"/>
                  </a:cubicBezTo>
                  <a:cubicBezTo>
                    <a:pt x="94528" y="184238"/>
                    <a:pt x="89544" y="198692"/>
                    <a:pt x="89544" y="217298"/>
                  </a:cubicBezTo>
                  <a:cubicBezTo>
                    <a:pt x="89544" y="236071"/>
                    <a:pt x="94528" y="250857"/>
                    <a:pt x="104330" y="261489"/>
                  </a:cubicBezTo>
                  <a:cubicBezTo>
                    <a:pt x="114132" y="272121"/>
                    <a:pt x="126757" y="277438"/>
                    <a:pt x="142208" y="277438"/>
                  </a:cubicBezTo>
                  <a:cubicBezTo>
                    <a:pt x="157325" y="277438"/>
                    <a:pt x="169785" y="272121"/>
                    <a:pt x="179753" y="261489"/>
                  </a:cubicBezTo>
                  <a:close/>
                </a:path>
              </a:pathLst>
            </a:custGeom>
            <a:solidFill>
              <a:srgbClr val="312783"/>
            </a:solidFill>
            <a:ln w="16610" cap="flat">
              <a:noFill/>
              <a:prstDash val="solid"/>
              <a:miter/>
            </a:ln>
          </p:spPr>
          <p:txBody>
            <a:bodyPr rtlCol="0" anchor="ctr"/>
            <a:lstStyle/>
            <a:p>
              <a:endParaRPr lang="es-CO"/>
            </a:p>
          </p:txBody>
        </p:sp>
        <p:sp>
          <p:nvSpPr>
            <p:cNvPr id="213" name="Forma libre: forma 212">
              <a:extLst>
                <a:ext uri="{FF2B5EF4-FFF2-40B4-BE49-F238E27FC236}">
                  <a16:creationId xmlns:a16="http://schemas.microsoft.com/office/drawing/2014/main" id="{43BFE4C2-4059-DEC2-63AC-FE38AD5ADBB9}"/>
                </a:ext>
              </a:extLst>
            </p:cNvPr>
            <p:cNvSpPr/>
            <p:nvPr/>
          </p:nvSpPr>
          <p:spPr>
            <a:xfrm>
              <a:off x="2576461" y="3166561"/>
              <a:ext cx="271986" cy="355352"/>
            </a:xfrm>
            <a:custGeom>
              <a:avLst/>
              <a:gdLst>
                <a:gd name="connsiteX0" fmla="*/ 270626 w 271986"/>
                <a:gd name="connsiteY0" fmla="*/ 247866 h 355352"/>
                <a:gd name="connsiteX1" fmla="*/ 88381 w 271986"/>
                <a:gd name="connsiteY1" fmla="*/ 247866 h 355352"/>
                <a:gd name="connsiteX2" fmla="*/ 109812 w 271986"/>
                <a:gd name="connsiteY2" fmla="*/ 277770 h 355352"/>
                <a:gd name="connsiteX3" fmla="*/ 149849 w 271986"/>
                <a:gd name="connsiteY3" fmla="*/ 288236 h 355352"/>
                <a:gd name="connsiteX4" fmla="*/ 181082 w 271986"/>
                <a:gd name="connsiteY4" fmla="*/ 283086 h 355352"/>
                <a:gd name="connsiteX5" fmla="*/ 207663 w 271986"/>
                <a:gd name="connsiteY5" fmla="*/ 266473 h 355352"/>
                <a:gd name="connsiteX6" fmla="*/ 253847 w 271986"/>
                <a:gd name="connsiteY6" fmla="*/ 314651 h 355352"/>
                <a:gd name="connsiteX7" fmla="*/ 147025 w 271986"/>
                <a:gd name="connsiteY7" fmla="*/ 355353 h 355352"/>
                <a:gd name="connsiteX8" fmla="*/ 69775 w 271986"/>
                <a:gd name="connsiteY8" fmla="*/ 338740 h 355352"/>
                <a:gd name="connsiteX9" fmla="*/ 18274 w 271986"/>
                <a:gd name="connsiteY9" fmla="*/ 292555 h 355352"/>
                <a:gd name="connsiteX10" fmla="*/ 0 w 271986"/>
                <a:gd name="connsiteY10" fmla="*/ 225439 h 355352"/>
                <a:gd name="connsiteX11" fmla="*/ 17776 w 271986"/>
                <a:gd name="connsiteY11" fmla="*/ 158987 h 355352"/>
                <a:gd name="connsiteX12" fmla="*/ 67117 w 271986"/>
                <a:gd name="connsiteY12" fmla="*/ 112969 h 355352"/>
                <a:gd name="connsiteX13" fmla="*/ 137888 w 271986"/>
                <a:gd name="connsiteY13" fmla="*/ 96356 h 355352"/>
                <a:gd name="connsiteX14" fmla="*/ 205835 w 271986"/>
                <a:gd name="connsiteY14" fmla="*/ 111806 h 355352"/>
                <a:gd name="connsiteX15" fmla="*/ 254179 w 271986"/>
                <a:gd name="connsiteY15" fmla="*/ 156661 h 355352"/>
                <a:gd name="connsiteX16" fmla="*/ 271955 w 271986"/>
                <a:gd name="connsiteY16" fmla="*/ 226269 h 355352"/>
                <a:gd name="connsiteX17" fmla="*/ 270626 w 271986"/>
                <a:gd name="connsiteY17" fmla="*/ 247866 h 355352"/>
                <a:gd name="connsiteX18" fmla="*/ 104330 w 271986"/>
                <a:gd name="connsiteY18" fmla="*/ 170117 h 355352"/>
                <a:gd name="connsiteX19" fmla="*/ 87052 w 271986"/>
                <a:gd name="connsiteY19" fmla="*/ 201516 h 355352"/>
                <a:gd name="connsiteX20" fmla="*/ 189721 w 271986"/>
                <a:gd name="connsiteY20" fmla="*/ 201516 h 355352"/>
                <a:gd name="connsiteX21" fmla="*/ 172443 w 271986"/>
                <a:gd name="connsiteY21" fmla="*/ 170117 h 355352"/>
                <a:gd name="connsiteX22" fmla="*/ 138386 w 271986"/>
                <a:gd name="connsiteY22" fmla="*/ 158488 h 355352"/>
                <a:gd name="connsiteX23" fmla="*/ 104330 w 271986"/>
                <a:gd name="connsiteY23" fmla="*/ 170117 h 355352"/>
                <a:gd name="connsiteX24" fmla="*/ 152674 w 271986"/>
                <a:gd name="connsiteY24" fmla="*/ 0 h 355352"/>
                <a:gd name="connsiteX25" fmla="*/ 240557 w 271986"/>
                <a:gd name="connsiteY25" fmla="*/ 0 h 355352"/>
                <a:gd name="connsiteX26" fmla="*/ 153670 w 271986"/>
                <a:gd name="connsiteY26" fmla="*/ 70273 h 355352"/>
                <a:gd name="connsiteX27" fmla="*/ 90707 w 271986"/>
                <a:gd name="connsiteY27" fmla="*/ 70273 h 355352"/>
                <a:gd name="connsiteX28" fmla="*/ 152674 w 271986"/>
                <a:gd name="connsiteY28" fmla="*/ 0 h 3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986" h="355352">
                  <a:moveTo>
                    <a:pt x="270626" y="247866"/>
                  </a:moveTo>
                  <a:lnTo>
                    <a:pt x="88381" y="247866"/>
                  </a:lnTo>
                  <a:cubicBezTo>
                    <a:pt x="92036" y="260824"/>
                    <a:pt x="99180" y="270792"/>
                    <a:pt x="109812" y="277770"/>
                  </a:cubicBezTo>
                  <a:cubicBezTo>
                    <a:pt x="120444" y="284747"/>
                    <a:pt x="133735" y="288236"/>
                    <a:pt x="149849" y="288236"/>
                  </a:cubicBezTo>
                  <a:cubicBezTo>
                    <a:pt x="161811" y="288236"/>
                    <a:pt x="172277" y="286575"/>
                    <a:pt x="181082" y="283086"/>
                  </a:cubicBezTo>
                  <a:cubicBezTo>
                    <a:pt x="189887" y="279763"/>
                    <a:pt x="198692" y="274115"/>
                    <a:pt x="207663" y="266473"/>
                  </a:cubicBezTo>
                  <a:lnTo>
                    <a:pt x="253847" y="314651"/>
                  </a:lnTo>
                  <a:cubicBezTo>
                    <a:pt x="229426" y="341730"/>
                    <a:pt x="193874" y="355353"/>
                    <a:pt x="147025" y="355353"/>
                  </a:cubicBezTo>
                  <a:cubicBezTo>
                    <a:pt x="117786" y="355353"/>
                    <a:pt x="92036" y="349870"/>
                    <a:pt x="69775" y="338740"/>
                  </a:cubicBezTo>
                  <a:cubicBezTo>
                    <a:pt x="47513" y="327609"/>
                    <a:pt x="30402" y="312159"/>
                    <a:pt x="18274" y="292555"/>
                  </a:cubicBezTo>
                  <a:cubicBezTo>
                    <a:pt x="6147" y="272786"/>
                    <a:pt x="0" y="250524"/>
                    <a:pt x="0" y="225439"/>
                  </a:cubicBezTo>
                  <a:cubicBezTo>
                    <a:pt x="0" y="200851"/>
                    <a:pt x="5981" y="178590"/>
                    <a:pt x="17776" y="158987"/>
                  </a:cubicBezTo>
                  <a:cubicBezTo>
                    <a:pt x="29571" y="139383"/>
                    <a:pt x="46018" y="124099"/>
                    <a:pt x="67117" y="112969"/>
                  </a:cubicBezTo>
                  <a:cubicBezTo>
                    <a:pt x="88049" y="101838"/>
                    <a:pt x="111639" y="96356"/>
                    <a:pt x="137888" y="96356"/>
                  </a:cubicBezTo>
                  <a:cubicBezTo>
                    <a:pt x="162808" y="96356"/>
                    <a:pt x="185567" y="101506"/>
                    <a:pt x="205835" y="111806"/>
                  </a:cubicBezTo>
                  <a:cubicBezTo>
                    <a:pt x="226269" y="122106"/>
                    <a:pt x="242218" y="137057"/>
                    <a:pt x="254179" y="156661"/>
                  </a:cubicBezTo>
                  <a:cubicBezTo>
                    <a:pt x="265974" y="176264"/>
                    <a:pt x="271955" y="199522"/>
                    <a:pt x="271955" y="226269"/>
                  </a:cubicBezTo>
                  <a:cubicBezTo>
                    <a:pt x="272121" y="226768"/>
                    <a:pt x="271623" y="233911"/>
                    <a:pt x="270626" y="247866"/>
                  </a:cubicBezTo>
                  <a:close/>
                  <a:moveTo>
                    <a:pt x="104330" y="170117"/>
                  </a:moveTo>
                  <a:cubicBezTo>
                    <a:pt x="95193" y="177759"/>
                    <a:pt x="89378" y="188392"/>
                    <a:pt x="87052" y="201516"/>
                  </a:cubicBezTo>
                  <a:lnTo>
                    <a:pt x="189721" y="201516"/>
                  </a:lnTo>
                  <a:cubicBezTo>
                    <a:pt x="187229" y="188226"/>
                    <a:pt x="181414" y="177759"/>
                    <a:pt x="172443" y="170117"/>
                  </a:cubicBezTo>
                  <a:cubicBezTo>
                    <a:pt x="163306" y="162475"/>
                    <a:pt x="152009" y="158488"/>
                    <a:pt x="138386" y="158488"/>
                  </a:cubicBezTo>
                  <a:cubicBezTo>
                    <a:pt x="124764" y="158654"/>
                    <a:pt x="113467" y="162475"/>
                    <a:pt x="104330" y="170117"/>
                  </a:cubicBezTo>
                  <a:close/>
                  <a:moveTo>
                    <a:pt x="152674" y="0"/>
                  </a:moveTo>
                  <a:lnTo>
                    <a:pt x="240557" y="0"/>
                  </a:lnTo>
                  <a:lnTo>
                    <a:pt x="153670" y="70273"/>
                  </a:lnTo>
                  <a:lnTo>
                    <a:pt x="90707" y="70273"/>
                  </a:lnTo>
                  <a:lnTo>
                    <a:pt x="152674" y="0"/>
                  </a:lnTo>
                  <a:close/>
                </a:path>
              </a:pathLst>
            </a:custGeom>
            <a:solidFill>
              <a:srgbClr val="312783"/>
            </a:solidFill>
            <a:ln w="16610" cap="flat">
              <a:noFill/>
              <a:prstDash val="solid"/>
              <a:miter/>
            </a:ln>
          </p:spPr>
          <p:txBody>
            <a:bodyPr rtlCol="0" anchor="ctr"/>
            <a:lstStyle/>
            <a:p>
              <a:endParaRPr lang="es-CO"/>
            </a:p>
          </p:txBody>
        </p:sp>
        <p:sp>
          <p:nvSpPr>
            <p:cNvPr id="214" name="Forma libre: forma 213">
              <a:extLst>
                <a:ext uri="{FF2B5EF4-FFF2-40B4-BE49-F238E27FC236}">
                  <a16:creationId xmlns:a16="http://schemas.microsoft.com/office/drawing/2014/main" id="{F87A196E-5C77-4B55-3DD9-1C178572AF13}"/>
                </a:ext>
              </a:extLst>
            </p:cNvPr>
            <p:cNvSpPr/>
            <p:nvPr/>
          </p:nvSpPr>
          <p:spPr>
            <a:xfrm>
              <a:off x="2889451" y="3262751"/>
              <a:ext cx="427619" cy="254843"/>
            </a:xfrm>
            <a:custGeom>
              <a:avLst/>
              <a:gdLst>
                <a:gd name="connsiteX0" fmla="*/ 400042 w 427619"/>
                <a:gd name="connsiteY0" fmla="*/ 27744 h 254843"/>
                <a:gd name="connsiteX1" fmla="*/ 427619 w 427619"/>
                <a:gd name="connsiteY1" fmla="*/ 111473 h 254843"/>
                <a:gd name="connsiteX2" fmla="*/ 427619 w 427619"/>
                <a:gd name="connsiteY2" fmla="*/ 254844 h 254843"/>
                <a:gd name="connsiteX3" fmla="*/ 339736 w 427619"/>
                <a:gd name="connsiteY3" fmla="*/ 254844 h 254843"/>
                <a:gd name="connsiteX4" fmla="*/ 339736 w 427619"/>
                <a:gd name="connsiteY4" fmla="*/ 125761 h 254843"/>
                <a:gd name="connsiteX5" fmla="*/ 329768 w 427619"/>
                <a:gd name="connsiteY5" fmla="*/ 86886 h 254843"/>
                <a:gd name="connsiteX6" fmla="*/ 301859 w 427619"/>
                <a:gd name="connsiteY6" fmla="*/ 74426 h 254843"/>
                <a:gd name="connsiteX7" fmla="*/ 269962 w 427619"/>
                <a:gd name="connsiteY7" fmla="*/ 88215 h 254843"/>
                <a:gd name="connsiteX8" fmla="*/ 258000 w 427619"/>
                <a:gd name="connsiteY8" fmla="*/ 130246 h 254843"/>
                <a:gd name="connsiteX9" fmla="*/ 258000 w 427619"/>
                <a:gd name="connsiteY9" fmla="*/ 254678 h 254843"/>
                <a:gd name="connsiteX10" fmla="*/ 170117 w 427619"/>
                <a:gd name="connsiteY10" fmla="*/ 254678 h 254843"/>
                <a:gd name="connsiteX11" fmla="*/ 170117 w 427619"/>
                <a:gd name="connsiteY11" fmla="*/ 125594 h 254843"/>
                <a:gd name="connsiteX12" fmla="*/ 132240 w 427619"/>
                <a:gd name="connsiteY12" fmla="*/ 74260 h 254843"/>
                <a:gd name="connsiteX13" fmla="*/ 99844 w 427619"/>
                <a:gd name="connsiteY13" fmla="*/ 88049 h 254843"/>
                <a:gd name="connsiteX14" fmla="*/ 87883 w 427619"/>
                <a:gd name="connsiteY14" fmla="*/ 130080 h 254843"/>
                <a:gd name="connsiteX15" fmla="*/ 87883 w 427619"/>
                <a:gd name="connsiteY15" fmla="*/ 254512 h 254843"/>
                <a:gd name="connsiteX16" fmla="*/ 0 w 427619"/>
                <a:gd name="connsiteY16" fmla="*/ 254512 h 254843"/>
                <a:gd name="connsiteX17" fmla="*/ 0 w 427619"/>
                <a:gd name="connsiteY17" fmla="*/ 4153 h 254843"/>
                <a:gd name="connsiteX18" fmla="*/ 83730 w 427619"/>
                <a:gd name="connsiteY18" fmla="*/ 4153 h 254843"/>
                <a:gd name="connsiteX19" fmla="*/ 83730 w 427619"/>
                <a:gd name="connsiteY19" fmla="*/ 30568 h 254843"/>
                <a:gd name="connsiteX20" fmla="*/ 116790 w 427619"/>
                <a:gd name="connsiteY20" fmla="*/ 7642 h 254843"/>
                <a:gd name="connsiteX21" fmla="*/ 158654 w 427619"/>
                <a:gd name="connsiteY21" fmla="*/ 0 h 254843"/>
                <a:gd name="connsiteX22" fmla="*/ 205835 w 427619"/>
                <a:gd name="connsiteY22" fmla="*/ 9636 h 254843"/>
                <a:gd name="connsiteX23" fmla="*/ 239560 w 427619"/>
                <a:gd name="connsiteY23" fmla="*/ 39207 h 254843"/>
                <a:gd name="connsiteX24" fmla="*/ 276939 w 427619"/>
                <a:gd name="connsiteY24" fmla="*/ 10134 h 254843"/>
                <a:gd name="connsiteX25" fmla="*/ 326446 w 427619"/>
                <a:gd name="connsiteY25" fmla="*/ 0 h 254843"/>
                <a:gd name="connsiteX26" fmla="*/ 400042 w 427619"/>
                <a:gd name="connsiteY26" fmla="*/ 27744 h 2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7619" h="254843">
                  <a:moveTo>
                    <a:pt x="400042" y="27744"/>
                  </a:moveTo>
                  <a:cubicBezTo>
                    <a:pt x="418316" y="46184"/>
                    <a:pt x="427619" y="74094"/>
                    <a:pt x="427619" y="111473"/>
                  </a:cubicBezTo>
                  <a:lnTo>
                    <a:pt x="427619" y="254844"/>
                  </a:lnTo>
                  <a:lnTo>
                    <a:pt x="339736" y="254844"/>
                  </a:lnTo>
                  <a:lnTo>
                    <a:pt x="339736" y="125761"/>
                  </a:lnTo>
                  <a:cubicBezTo>
                    <a:pt x="339736" y="108151"/>
                    <a:pt x="336414" y="95193"/>
                    <a:pt x="329768" y="86886"/>
                  </a:cubicBezTo>
                  <a:cubicBezTo>
                    <a:pt x="323123" y="78580"/>
                    <a:pt x="313820" y="74426"/>
                    <a:pt x="301859" y="74426"/>
                  </a:cubicBezTo>
                  <a:cubicBezTo>
                    <a:pt x="288568" y="74426"/>
                    <a:pt x="277936" y="79078"/>
                    <a:pt x="269962" y="88215"/>
                  </a:cubicBezTo>
                  <a:cubicBezTo>
                    <a:pt x="261987" y="97352"/>
                    <a:pt x="258000" y="111473"/>
                    <a:pt x="258000" y="130246"/>
                  </a:cubicBezTo>
                  <a:lnTo>
                    <a:pt x="258000" y="254678"/>
                  </a:lnTo>
                  <a:lnTo>
                    <a:pt x="170117" y="254678"/>
                  </a:lnTo>
                  <a:lnTo>
                    <a:pt x="170117" y="125594"/>
                  </a:lnTo>
                  <a:cubicBezTo>
                    <a:pt x="170117" y="91372"/>
                    <a:pt x="157492" y="74260"/>
                    <a:pt x="132240" y="74260"/>
                  </a:cubicBezTo>
                  <a:cubicBezTo>
                    <a:pt x="118617" y="74260"/>
                    <a:pt x="107818" y="78912"/>
                    <a:pt x="99844" y="88049"/>
                  </a:cubicBezTo>
                  <a:cubicBezTo>
                    <a:pt x="91870" y="97186"/>
                    <a:pt x="87883" y="111307"/>
                    <a:pt x="87883" y="130080"/>
                  </a:cubicBezTo>
                  <a:lnTo>
                    <a:pt x="87883" y="254512"/>
                  </a:lnTo>
                  <a:lnTo>
                    <a:pt x="0" y="254512"/>
                  </a:lnTo>
                  <a:lnTo>
                    <a:pt x="0" y="4153"/>
                  </a:lnTo>
                  <a:lnTo>
                    <a:pt x="83730" y="4153"/>
                  </a:lnTo>
                  <a:lnTo>
                    <a:pt x="83730" y="30568"/>
                  </a:lnTo>
                  <a:cubicBezTo>
                    <a:pt x="93033" y="20434"/>
                    <a:pt x="103998" y="12792"/>
                    <a:pt x="116790" y="7642"/>
                  </a:cubicBezTo>
                  <a:cubicBezTo>
                    <a:pt x="129582" y="2492"/>
                    <a:pt x="143537" y="0"/>
                    <a:pt x="158654" y="0"/>
                  </a:cubicBezTo>
                  <a:cubicBezTo>
                    <a:pt x="176264" y="0"/>
                    <a:pt x="191880" y="3157"/>
                    <a:pt x="205835" y="9636"/>
                  </a:cubicBezTo>
                  <a:cubicBezTo>
                    <a:pt x="219790" y="16115"/>
                    <a:pt x="230921" y="25916"/>
                    <a:pt x="239560" y="39207"/>
                  </a:cubicBezTo>
                  <a:cubicBezTo>
                    <a:pt x="249362" y="26581"/>
                    <a:pt x="261987" y="16779"/>
                    <a:pt x="276939" y="10134"/>
                  </a:cubicBezTo>
                  <a:cubicBezTo>
                    <a:pt x="291891" y="3489"/>
                    <a:pt x="308504" y="0"/>
                    <a:pt x="326446" y="0"/>
                  </a:cubicBezTo>
                  <a:cubicBezTo>
                    <a:pt x="357180" y="0"/>
                    <a:pt x="381767" y="9137"/>
                    <a:pt x="400042" y="27744"/>
                  </a:cubicBezTo>
                  <a:close/>
                </a:path>
              </a:pathLst>
            </a:custGeom>
            <a:solidFill>
              <a:srgbClr val="312783"/>
            </a:solidFill>
            <a:ln w="16610" cap="flat">
              <a:noFill/>
              <a:prstDash val="solid"/>
              <a:miter/>
            </a:ln>
          </p:spPr>
          <p:txBody>
            <a:bodyPr rtlCol="0" anchor="ctr"/>
            <a:lstStyle/>
            <a:p>
              <a:endParaRPr lang="es-CO"/>
            </a:p>
          </p:txBody>
        </p:sp>
        <p:sp>
          <p:nvSpPr>
            <p:cNvPr id="215" name="Forma libre: forma 214">
              <a:extLst>
                <a:ext uri="{FF2B5EF4-FFF2-40B4-BE49-F238E27FC236}">
                  <a16:creationId xmlns:a16="http://schemas.microsoft.com/office/drawing/2014/main" id="{999566EB-0D75-6169-0744-300BBE6398CB}"/>
                </a:ext>
              </a:extLst>
            </p:cNvPr>
            <p:cNvSpPr/>
            <p:nvPr/>
          </p:nvSpPr>
          <p:spPr>
            <a:xfrm>
              <a:off x="3362922" y="3145795"/>
              <a:ext cx="107320" cy="371799"/>
            </a:xfrm>
            <a:custGeom>
              <a:avLst/>
              <a:gdLst>
                <a:gd name="connsiteX0" fmla="*/ 14786 w 107320"/>
                <a:gd name="connsiteY0" fmla="*/ 79909 h 371799"/>
                <a:gd name="connsiteX1" fmla="*/ 0 w 107320"/>
                <a:gd name="connsiteY1" fmla="*/ 46683 h 371799"/>
                <a:gd name="connsiteX2" fmla="*/ 14786 w 107320"/>
                <a:gd name="connsiteY2" fmla="*/ 13457 h 371799"/>
                <a:gd name="connsiteX3" fmla="*/ 53660 w 107320"/>
                <a:gd name="connsiteY3" fmla="*/ 0 h 371799"/>
                <a:gd name="connsiteX4" fmla="*/ 92535 w 107320"/>
                <a:gd name="connsiteY4" fmla="*/ 12792 h 371799"/>
                <a:gd name="connsiteX5" fmla="*/ 107320 w 107320"/>
                <a:gd name="connsiteY5" fmla="*/ 45354 h 371799"/>
                <a:gd name="connsiteX6" fmla="*/ 92535 w 107320"/>
                <a:gd name="connsiteY6" fmla="*/ 79743 h 371799"/>
                <a:gd name="connsiteX7" fmla="*/ 53660 w 107320"/>
                <a:gd name="connsiteY7" fmla="*/ 93365 h 371799"/>
                <a:gd name="connsiteX8" fmla="*/ 14786 w 107320"/>
                <a:gd name="connsiteY8" fmla="*/ 79909 h 371799"/>
                <a:gd name="connsiteX9" fmla="*/ 9636 w 107320"/>
                <a:gd name="connsiteY9" fmla="*/ 121109 h 371799"/>
                <a:gd name="connsiteX10" fmla="*/ 97518 w 107320"/>
                <a:gd name="connsiteY10" fmla="*/ 121109 h 371799"/>
                <a:gd name="connsiteX11" fmla="*/ 97518 w 107320"/>
                <a:gd name="connsiteY11" fmla="*/ 371799 h 371799"/>
                <a:gd name="connsiteX12" fmla="*/ 9636 w 107320"/>
                <a:gd name="connsiteY12" fmla="*/ 371799 h 371799"/>
                <a:gd name="connsiteX13" fmla="*/ 9636 w 107320"/>
                <a:gd name="connsiteY13" fmla="*/ 121109 h 37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320" h="371799">
                  <a:moveTo>
                    <a:pt x="14786" y="79909"/>
                  </a:moveTo>
                  <a:cubicBezTo>
                    <a:pt x="4984" y="70938"/>
                    <a:pt x="0" y="59807"/>
                    <a:pt x="0" y="46683"/>
                  </a:cubicBezTo>
                  <a:cubicBezTo>
                    <a:pt x="0" y="33558"/>
                    <a:pt x="4984" y="22261"/>
                    <a:pt x="14786" y="13457"/>
                  </a:cubicBezTo>
                  <a:cubicBezTo>
                    <a:pt x="24587" y="4486"/>
                    <a:pt x="37545" y="0"/>
                    <a:pt x="53660" y="0"/>
                  </a:cubicBezTo>
                  <a:cubicBezTo>
                    <a:pt x="69609" y="0"/>
                    <a:pt x="82567" y="4319"/>
                    <a:pt x="92535" y="12792"/>
                  </a:cubicBezTo>
                  <a:cubicBezTo>
                    <a:pt x="102336" y="21265"/>
                    <a:pt x="107320" y="32229"/>
                    <a:pt x="107320" y="45354"/>
                  </a:cubicBezTo>
                  <a:cubicBezTo>
                    <a:pt x="107320" y="59308"/>
                    <a:pt x="102336" y="70771"/>
                    <a:pt x="92535" y="79743"/>
                  </a:cubicBezTo>
                  <a:cubicBezTo>
                    <a:pt x="82733" y="88880"/>
                    <a:pt x="69775" y="93365"/>
                    <a:pt x="53660" y="93365"/>
                  </a:cubicBezTo>
                  <a:cubicBezTo>
                    <a:pt x="37545" y="93365"/>
                    <a:pt x="24587" y="88880"/>
                    <a:pt x="14786" y="79909"/>
                  </a:cubicBezTo>
                  <a:close/>
                  <a:moveTo>
                    <a:pt x="9636" y="121109"/>
                  </a:moveTo>
                  <a:lnTo>
                    <a:pt x="97518" y="121109"/>
                  </a:lnTo>
                  <a:lnTo>
                    <a:pt x="97518" y="371799"/>
                  </a:lnTo>
                  <a:lnTo>
                    <a:pt x="9636" y="371799"/>
                  </a:lnTo>
                  <a:lnTo>
                    <a:pt x="9636" y="121109"/>
                  </a:lnTo>
                  <a:close/>
                </a:path>
              </a:pathLst>
            </a:custGeom>
            <a:solidFill>
              <a:srgbClr val="312783"/>
            </a:solidFill>
            <a:ln w="16610" cap="flat">
              <a:noFill/>
              <a:prstDash val="solid"/>
              <a:miter/>
            </a:ln>
          </p:spPr>
          <p:txBody>
            <a:bodyPr rtlCol="0" anchor="ctr"/>
            <a:lstStyle/>
            <a:p>
              <a:endParaRPr lang="es-CO"/>
            </a:p>
          </p:txBody>
        </p:sp>
        <p:sp>
          <p:nvSpPr>
            <p:cNvPr id="216" name="Forma libre: forma 215">
              <a:extLst>
                <a:ext uri="{FF2B5EF4-FFF2-40B4-BE49-F238E27FC236}">
                  <a16:creationId xmlns:a16="http://schemas.microsoft.com/office/drawing/2014/main" id="{3953A827-5CC4-7C03-7E2B-BC85A1C2A791}"/>
                </a:ext>
              </a:extLst>
            </p:cNvPr>
            <p:cNvSpPr/>
            <p:nvPr/>
          </p:nvSpPr>
          <p:spPr>
            <a:xfrm>
              <a:off x="3501641" y="3262751"/>
              <a:ext cx="261322" cy="259329"/>
            </a:xfrm>
            <a:custGeom>
              <a:avLst/>
              <a:gdLst>
                <a:gd name="connsiteX0" fmla="*/ 69442 w 261322"/>
                <a:gd name="connsiteY0" fmla="*/ 242384 h 259329"/>
                <a:gd name="connsiteX1" fmla="*/ 18274 w 261322"/>
                <a:gd name="connsiteY1" fmla="*/ 196200 h 259329"/>
                <a:gd name="connsiteX2" fmla="*/ 0 w 261322"/>
                <a:gd name="connsiteY2" fmla="*/ 129083 h 259329"/>
                <a:gd name="connsiteX3" fmla="*/ 18274 w 261322"/>
                <a:gd name="connsiteY3" fmla="*/ 62299 h 259329"/>
                <a:gd name="connsiteX4" fmla="*/ 69442 w 261322"/>
                <a:gd name="connsiteY4" fmla="*/ 16447 h 259329"/>
                <a:gd name="connsiteX5" fmla="*/ 143869 w 261322"/>
                <a:gd name="connsiteY5" fmla="*/ 0 h 259329"/>
                <a:gd name="connsiteX6" fmla="*/ 217465 w 261322"/>
                <a:gd name="connsiteY6" fmla="*/ 18274 h 259329"/>
                <a:gd name="connsiteX7" fmla="*/ 261323 w 261322"/>
                <a:gd name="connsiteY7" fmla="*/ 68944 h 259329"/>
                <a:gd name="connsiteX8" fmla="*/ 193376 w 261322"/>
                <a:gd name="connsiteY8" fmla="*/ 103665 h 259329"/>
                <a:gd name="connsiteX9" fmla="*/ 143370 w 261322"/>
                <a:gd name="connsiteY9" fmla="*/ 69941 h 259329"/>
                <a:gd name="connsiteX10" fmla="*/ 104330 w 261322"/>
                <a:gd name="connsiteY10" fmla="*/ 85723 h 259329"/>
                <a:gd name="connsiteX11" fmla="*/ 88880 w 261322"/>
                <a:gd name="connsiteY11" fmla="*/ 129249 h 259329"/>
                <a:gd name="connsiteX12" fmla="*/ 104330 w 261322"/>
                <a:gd name="connsiteY12" fmla="*/ 173440 h 259329"/>
                <a:gd name="connsiteX13" fmla="*/ 143370 w 261322"/>
                <a:gd name="connsiteY13" fmla="*/ 189389 h 259329"/>
                <a:gd name="connsiteX14" fmla="*/ 193376 w 261322"/>
                <a:gd name="connsiteY14" fmla="*/ 155664 h 259329"/>
                <a:gd name="connsiteX15" fmla="*/ 261323 w 261322"/>
                <a:gd name="connsiteY15" fmla="*/ 190385 h 259329"/>
                <a:gd name="connsiteX16" fmla="*/ 217465 w 261322"/>
                <a:gd name="connsiteY16" fmla="*/ 241055 h 259329"/>
                <a:gd name="connsiteX17" fmla="*/ 143869 w 261322"/>
                <a:gd name="connsiteY17" fmla="*/ 259329 h 259329"/>
                <a:gd name="connsiteX18" fmla="*/ 69442 w 261322"/>
                <a:gd name="connsiteY18" fmla="*/ 242384 h 259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322" h="259329">
                  <a:moveTo>
                    <a:pt x="69442" y="242384"/>
                  </a:moveTo>
                  <a:cubicBezTo>
                    <a:pt x="47513" y="231253"/>
                    <a:pt x="30568" y="215803"/>
                    <a:pt x="18274" y="196200"/>
                  </a:cubicBezTo>
                  <a:cubicBezTo>
                    <a:pt x="6147" y="176430"/>
                    <a:pt x="0" y="154169"/>
                    <a:pt x="0" y="129083"/>
                  </a:cubicBezTo>
                  <a:cubicBezTo>
                    <a:pt x="0" y="104164"/>
                    <a:pt x="6147" y="81902"/>
                    <a:pt x="18274" y="62299"/>
                  </a:cubicBezTo>
                  <a:cubicBezTo>
                    <a:pt x="30402" y="42696"/>
                    <a:pt x="47513" y="27412"/>
                    <a:pt x="69442" y="16447"/>
                  </a:cubicBezTo>
                  <a:cubicBezTo>
                    <a:pt x="91372" y="5482"/>
                    <a:pt x="116125" y="0"/>
                    <a:pt x="143869" y="0"/>
                  </a:cubicBezTo>
                  <a:cubicBezTo>
                    <a:pt x="172277" y="0"/>
                    <a:pt x="196698" y="6147"/>
                    <a:pt x="217465" y="18274"/>
                  </a:cubicBezTo>
                  <a:cubicBezTo>
                    <a:pt x="238065" y="30402"/>
                    <a:pt x="252684" y="47347"/>
                    <a:pt x="261323" y="68944"/>
                  </a:cubicBezTo>
                  <a:lnTo>
                    <a:pt x="193376" y="103665"/>
                  </a:lnTo>
                  <a:cubicBezTo>
                    <a:pt x="181913" y="81238"/>
                    <a:pt x="165300" y="69941"/>
                    <a:pt x="143370" y="69941"/>
                  </a:cubicBezTo>
                  <a:cubicBezTo>
                    <a:pt x="127588" y="69941"/>
                    <a:pt x="114630" y="75257"/>
                    <a:pt x="104330" y="85723"/>
                  </a:cubicBezTo>
                  <a:cubicBezTo>
                    <a:pt x="94030" y="96189"/>
                    <a:pt x="88880" y="110643"/>
                    <a:pt x="88880" y="129249"/>
                  </a:cubicBezTo>
                  <a:cubicBezTo>
                    <a:pt x="88880" y="148022"/>
                    <a:pt x="94030" y="162808"/>
                    <a:pt x="104330" y="173440"/>
                  </a:cubicBezTo>
                  <a:cubicBezTo>
                    <a:pt x="114630" y="184072"/>
                    <a:pt x="127754" y="189389"/>
                    <a:pt x="143370" y="189389"/>
                  </a:cubicBezTo>
                  <a:cubicBezTo>
                    <a:pt x="165300" y="189389"/>
                    <a:pt x="181913" y="178092"/>
                    <a:pt x="193376" y="155664"/>
                  </a:cubicBezTo>
                  <a:lnTo>
                    <a:pt x="261323" y="190385"/>
                  </a:lnTo>
                  <a:cubicBezTo>
                    <a:pt x="252684" y="211982"/>
                    <a:pt x="238065" y="228928"/>
                    <a:pt x="217465" y="241055"/>
                  </a:cubicBezTo>
                  <a:cubicBezTo>
                    <a:pt x="196864" y="253183"/>
                    <a:pt x="172277" y="259329"/>
                    <a:pt x="143869" y="259329"/>
                  </a:cubicBezTo>
                  <a:cubicBezTo>
                    <a:pt x="116125" y="258997"/>
                    <a:pt x="91205" y="253349"/>
                    <a:pt x="69442" y="242384"/>
                  </a:cubicBezTo>
                  <a:close/>
                </a:path>
              </a:pathLst>
            </a:custGeom>
            <a:solidFill>
              <a:srgbClr val="312783"/>
            </a:solidFill>
            <a:ln w="16610" cap="flat">
              <a:noFill/>
              <a:prstDash val="solid"/>
              <a:miter/>
            </a:ln>
          </p:spPr>
          <p:txBody>
            <a:bodyPr rtlCol="0" anchor="ctr"/>
            <a:lstStyle/>
            <a:p>
              <a:endParaRPr lang="es-CO"/>
            </a:p>
          </p:txBody>
        </p:sp>
        <p:sp>
          <p:nvSpPr>
            <p:cNvPr id="217" name="Forma libre: forma 216">
              <a:extLst>
                <a:ext uri="{FF2B5EF4-FFF2-40B4-BE49-F238E27FC236}">
                  <a16:creationId xmlns:a16="http://schemas.microsoft.com/office/drawing/2014/main" id="{234F86E3-5A83-3120-0965-0CF0237A3E90}"/>
                </a:ext>
              </a:extLst>
            </p:cNvPr>
            <p:cNvSpPr/>
            <p:nvPr/>
          </p:nvSpPr>
          <p:spPr>
            <a:xfrm>
              <a:off x="3781902" y="3262915"/>
              <a:ext cx="249361" cy="258833"/>
            </a:xfrm>
            <a:custGeom>
              <a:avLst/>
              <a:gdLst>
                <a:gd name="connsiteX0" fmla="*/ 216468 w 249361"/>
                <a:gd name="connsiteY0" fmla="*/ 28244 h 258833"/>
                <a:gd name="connsiteX1" fmla="*/ 249361 w 249361"/>
                <a:gd name="connsiteY1" fmla="*/ 115463 h 258833"/>
                <a:gd name="connsiteX2" fmla="*/ 249361 w 249361"/>
                <a:gd name="connsiteY2" fmla="*/ 254680 h 258833"/>
                <a:gd name="connsiteX3" fmla="*/ 167459 w 249361"/>
                <a:gd name="connsiteY3" fmla="*/ 254680 h 258833"/>
                <a:gd name="connsiteX4" fmla="*/ 167459 w 249361"/>
                <a:gd name="connsiteY4" fmla="*/ 222284 h 258833"/>
                <a:gd name="connsiteX5" fmla="*/ 93365 w 249361"/>
                <a:gd name="connsiteY5" fmla="*/ 258833 h 258833"/>
                <a:gd name="connsiteX6" fmla="*/ 43028 w 249361"/>
                <a:gd name="connsiteY6" fmla="*/ 248699 h 258833"/>
                <a:gd name="connsiteX7" fmla="*/ 10798 w 249361"/>
                <a:gd name="connsiteY7" fmla="*/ 221122 h 258833"/>
                <a:gd name="connsiteX8" fmla="*/ 0 w 249361"/>
                <a:gd name="connsiteY8" fmla="*/ 181583 h 258833"/>
                <a:gd name="connsiteX9" fmla="*/ 27245 w 249361"/>
                <a:gd name="connsiteY9" fmla="*/ 126261 h 258833"/>
                <a:gd name="connsiteX10" fmla="*/ 111473 w 249361"/>
                <a:gd name="connsiteY10" fmla="*/ 106658 h 258833"/>
                <a:gd name="connsiteX11" fmla="*/ 161479 w 249361"/>
                <a:gd name="connsiteY11" fmla="*/ 106658 h 258833"/>
                <a:gd name="connsiteX12" fmla="*/ 108317 w 249361"/>
                <a:gd name="connsiteY12" fmla="*/ 66953 h 258833"/>
                <a:gd name="connsiteX13" fmla="*/ 71768 w 249361"/>
                <a:gd name="connsiteY13" fmla="*/ 72767 h 258833"/>
                <a:gd name="connsiteX14" fmla="*/ 40370 w 249361"/>
                <a:gd name="connsiteY14" fmla="*/ 88716 h 258833"/>
                <a:gd name="connsiteX15" fmla="*/ 10798 w 249361"/>
                <a:gd name="connsiteY15" fmla="*/ 29075 h 258833"/>
                <a:gd name="connsiteX16" fmla="*/ 61468 w 249361"/>
                <a:gd name="connsiteY16" fmla="*/ 7644 h 258833"/>
                <a:gd name="connsiteX17" fmla="*/ 121441 w 249361"/>
                <a:gd name="connsiteY17" fmla="*/ 2 h 258833"/>
                <a:gd name="connsiteX18" fmla="*/ 216468 w 249361"/>
                <a:gd name="connsiteY18" fmla="*/ 28244 h 258833"/>
                <a:gd name="connsiteX19" fmla="*/ 144866 w 249361"/>
                <a:gd name="connsiteY19" fmla="*/ 195870 h 258833"/>
                <a:gd name="connsiteX20" fmla="*/ 161479 w 249361"/>
                <a:gd name="connsiteY20" fmla="*/ 174107 h 258833"/>
                <a:gd name="connsiteX21" fmla="*/ 161479 w 249361"/>
                <a:gd name="connsiteY21" fmla="*/ 152344 h 258833"/>
                <a:gd name="connsiteX22" fmla="*/ 123601 w 249361"/>
                <a:gd name="connsiteY22" fmla="*/ 152344 h 258833"/>
                <a:gd name="connsiteX23" fmla="*/ 85225 w 249361"/>
                <a:gd name="connsiteY23" fmla="*/ 177762 h 258833"/>
                <a:gd name="connsiteX24" fmla="*/ 94030 w 249361"/>
                <a:gd name="connsiteY24" fmla="*/ 196202 h 258833"/>
                <a:gd name="connsiteX25" fmla="*/ 118119 w 249361"/>
                <a:gd name="connsiteY25" fmla="*/ 203179 h 258833"/>
                <a:gd name="connsiteX26" fmla="*/ 144866 w 249361"/>
                <a:gd name="connsiteY26" fmla="*/ 195870 h 25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9361" h="258833">
                  <a:moveTo>
                    <a:pt x="216468" y="28244"/>
                  </a:moveTo>
                  <a:cubicBezTo>
                    <a:pt x="238397" y="47183"/>
                    <a:pt x="249361" y="76256"/>
                    <a:pt x="249361" y="115463"/>
                  </a:cubicBezTo>
                  <a:lnTo>
                    <a:pt x="249361" y="254680"/>
                  </a:lnTo>
                  <a:lnTo>
                    <a:pt x="167459" y="254680"/>
                  </a:lnTo>
                  <a:lnTo>
                    <a:pt x="167459" y="222284"/>
                  </a:lnTo>
                  <a:cubicBezTo>
                    <a:pt x="154833" y="246706"/>
                    <a:pt x="130080" y="258833"/>
                    <a:pt x="93365" y="258833"/>
                  </a:cubicBezTo>
                  <a:cubicBezTo>
                    <a:pt x="73928" y="258833"/>
                    <a:pt x="57149" y="255344"/>
                    <a:pt x="43028" y="248699"/>
                  </a:cubicBezTo>
                  <a:cubicBezTo>
                    <a:pt x="28907" y="241888"/>
                    <a:pt x="18108" y="232751"/>
                    <a:pt x="10798" y="221122"/>
                  </a:cubicBezTo>
                  <a:cubicBezTo>
                    <a:pt x="3489" y="209492"/>
                    <a:pt x="0" y="196368"/>
                    <a:pt x="0" y="181583"/>
                  </a:cubicBezTo>
                  <a:cubicBezTo>
                    <a:pt x="0" y="157826"/>
                    <a:pt x="9137" y="139385"/>
                    <a:pt x="27245" y="126261"/>
                  </a:cubicBezTo>
                  <a:cubicBezTo>
                    <a:pt x="45520" y="113137"/>
                    <a:pt x="73596" y="106658"/>
                    <a:pt x="111473" y="106658"/>
                  </a:cubicBezTo>
                  <a:lnTo>
                    <a:pt x="161479" y="106658"/>
                  </a:lnTo>
                  <a:cubicBezTo>
                    <a:pt x="159983" y="80077"/>
                    <a:pt x="142207" y="66953"/>
                    <a:pt x="108317" y="66953"/>
                  </a:cubicBezTo>
                  <a:cubicBezTo>
                    <a:pt x="96356" y="66953"/>
                    <a:pt x="84062" y="68946"/>
                    <a:pt x="71768" y="72767"/>
                  </a:cubicBezTo>
                  <a:cubicBezTo>
                    <a:pt x="59475" y="76588"/>
                    <a:pt x="49008" y="81904"/>
                    <a:pt x="40370" y="88716"/>
                  </a:cubicBezTo>
                  <a:lnTo>
                    <a:pt x="10798" y="29075"/>
                  </a:lnTo>
                  <a:cubicBezTo>
                    <a:pt x="24587" y="19772"/>
                    <a:pt x="41533" y="12628"/>
                    <a:pt x="61468" y="7644"/>
                  </a:cubicBezTo>
                  <a:cubicBezTo>
                    <a:pt x="81404" y="2660"/>
                    <a:pt x="101340" y="2"/>
                    <a:pt x="121441" y="2"/>
                  </a:cubicBezTo>
                  <a:cubicBezTo>
                    <a:pt x="162808" y="-164"/>
                    <a:pt x="194539" y="9305"/>
                    <a:pt x="216468" y="28244"/>
                  </a:cubicBezTo>
                  <a:close/>
                  <a:moveTo>
                    <a:pt x="144866" y="195870"/>
                  </a:moveTo>
                  <a:cubicBezTo>
                    <a:pt x="152507" y="190886"/>
                    <a:pt x="158156" y="183742"/>
                    <a:pt x="161479" y="174107"/>
                  </a:cubicBezTo>
                  <a:lnTo>
                    <a:pt x="161479" y="152344"/>
                  </a:lnTo>
                  <a:lnTo>
                    <a:pt x="123601" y="152344"/>
                  </a:lnTo>
                  <a:cubicBezTo>
                    <a:pt x="98017" y="152344"/>
                    <a:pt x="85225" y="160816"/>
                    <a:pt x="85225" y="177762"/>
                  </a:cubicBezTo>
                  <a:cubicBezTo>
                    <a:pt x="85225" y="185404"/>
                    <a:pt x="88215" y="191716"/>
                    <a:pt x="94030" y="196202"/>
                  </a:cubicBezTo>
                  <a:cubicBezTo>
                    <a:pt x="99844" y="200687"/>
                    <a:pt x="107819" y="203179"/>
                    <a:pt x="118119" y="203179"/>
                  </a:cubicBezTo>
                  <a:cubicBezTo>
                    <a:pt x="128087" y="203346"/>
                    <a:pt x="137057" y="200854"/>
                    <a:pt x="144866" y="195870"/>
                  </a:cubicBezTo>
                  <a:close/>
                </a:path>
              </a:pathLst>
            </a:custGeom>
            <a:solidFill>
              <a:srgbClr val="312783"/>
            </a:solidFill>
            <a:ln w="16610" cap="flat">
              <a:noFill/>
              <a:prstDash val="solid"/>
              <a:miter/>
            </a:ln>
          </p:spPr>
          <p:txBody>
            <a:bodyPr rtlCol="0" anchor="ctr"/>
            <a:lstStyle/>
            <a:p>
              <a:endParaRPr lang="es-CO"/>
            </a:p>
          </p:txBody>
        </p:sp>
      </p:grpSp>
      <p:sp>
        <p:nvSpPr>
          <p:cNvPr id="277" name="Forma libre: forma 276">
            <a:extLst>
              <a:ext uri="{FF2B5EF4-FFF2-40B4-BE49-F238E27FC236}">
                <a16:creationId xmlns:a16="http://schemas.microsoft.com/office/drawing/2014/main" id="{3074F383-9001-C183-0DF5-CB70F5C7EB31}"/>
              </a:ext>
            </a:extLst>
          </p:cNvPr>
          <p:cNvSpPr/>
          <p:nvPr/>
        </p:nvSpPr>
        <p:spPr>
          <a:xfrm>
            <a:off x="4299730" y="3127853"/>
            <a:ext cx="226601" cy="226601"/>
          </a:xfrm>
          <a:custGeom>
            <a:avLst/>
            <a:gdLst>
              <a:gd name="connsiteX0" fmla="*/ 226602 w 226601"/>
              <a:gd name="connsiteY0" fmla="*/ 113301 h 226601"/>
              <a:gd name="connsiteX1" fmla="*/ 113301 w 226601"/>
              <a:gd name="connsiteY1" fmla="*/ 226602 h 226601"/>
              <a:gd name="connsiteX2" fmla="*/ 0 w 226601"/>
              <a:gd name="connsiteY2" fmla="*/ 113301 h 226601"/>
              <a:gd name="connsiteX3" fmla="*/ 113301 w 226601"/>
              <a:gd name="connsiteY3" fmla="*/ 0 h 226601"/>
              <a:gd name="connsiteX4" fmla="*/ 226602 w 226601"/>
              <a:gd name="connsiteY4" fmla="*/ 113301 h 22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1" h="226601">
                <a:moveTo>
                  <a:pt x="226602" y="113301"/>
                </a:moveTo>
                <a:cubicBezTo>
                  <a:pt x="226602" y="175875"/>
                  <a:pt x="175875" y="226602"/>
                  <a:pt x="113301" y="226602"/>
                </a:cubicBezTo>
                <a:cubicBezTo>
                  <a:pt x="50726" y="226602"/>
                  <a:pt x="0" y="175875"/>
                  <a:pt x="0" y="113301"/>
                </a:cubicBezTo>
                <a:cubicBezTo>
                  <a:pt x="0" y="50726"/>
                  <a:pt x="50726" y="0"/>
                  <a:pt x="113301" y="0"/>
                </a:cubicBezTo>
                <a:cubicBezTo>
                  <a:pt x="175875" y="0"/>
                  <a:pt x="226602" y="50726"/>
                  <a:pt x="226602" y="113301"/>
                </a:cubicBezTo>
                <a:close/>
              </a:path>
            </a:pathLst>
          </a:custGeom>
          <a:solidFill>
            <a:srgbClr val="312783"/>
          </a:solidFill>
          <a:ln w="16610" cap="flat">
            <a:noFill/>
            <a:prstDash val="solid"/>
            <a:miter/>
          </a:ln>
        </p:spPr>
        <p:txBody>
          <a:bodyPr rtlCol="0" anchor="ctr"/>
          <a:lstStyle/>
          <a:p>
            <a:endParaRPr lang="es-CO"/>
          </a:p>
        </p:txBody>
      </p:sp>
      <p:sp>
        <p:nvSpPr>
          <p:cNvPr id="278" name="Forma libre: forma 277">
            <a:extLst>
              <a:ext uri="{FF2B5EF4-FFF2-40B4-BE49-F238E27FC236}">
                <a16:creationId xmlns:a16="http://schemas.microsoft.com/office/drawing/2014/main" id="{6F44E772-7A06-5FD2-6DB4-D920179BA764}"/>
              </a:ext>
            </a:extLst>
          </p:cNvPr>
          <p:cNvSpPr/>
          <p:nvPr/>
        </p:nvSpPr>
        <p:spPr>
          <a:xfrm>
            <a:off x="7591268" y="3144798"/>
            <a:ext cx="226601" cy="226601"/>
          </a:xfrm>
          <a:custGeom>
            <a:avLst/>
            <a:gdLst>
              <a:gd name="connsiteX0" fmla="*/ 226601 w 226601"/>
              <a:gd name="connsiteY0" fmla="*/ 113301 h 226601"/>
              <a:gd name="connsiteX1" fmla="*/ 113300 w 226601"/>
              <a:gd name="connsiteY1" fmla="*/ 226602 h 226601"/>
              <a:gd name="connsiteX2" fmla="*/ 0 w 226601"/>
              <a:gd name="connsiteY2" fmla="*/ 113301 h 226601"/>
              <a:gd name="connsiteX3" fmla="*/ 113300 w 226601"/>
              <a:gd name="connsiteY3" fmla="*/ 0 h 226601"/>
              <a:gd name="connsiteX4" fmla="*/ 226601 w 226601"/>
              <a:gd name="connsiteY4" fmla="*/ 113301 h 22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1" h="226601">
                <a:moveTo>
                  <a:pt x="226601" y="113301"/>
                </a:moveTo>
                <a:cubicBezTo>
                  <a:pt x="226601" y="175875"/>
                  <a:pt x="175875" y="226602"/>
                  <a:pt x="113300" y="226602"/>
                </a:cubicBezTo>
                <a:cubicBezTo>
                  <a:pt x="50726" y="226602"/>
                  <a:pt x="0" y="175875"/>
                  <a:pt x="0" y="113301"/>
                </a:cubicBezTo>
                <a:cubicBezTo>
                  <a:pt x="0" y="50726"/>
                  <a:pt x="50726" y="0"/>
                  <a:pt x="113300" y="0"/>
                </a:cubicBezTo>
                <a:cubicBezTo>
                  <a:pt x="175875" y="0"/>
                  <a:pt x="226601" y="50726"/>
                  <a:pt x="226601" y="113301"/>
                </a:cubicBezTo>
                <a:close/>
              </a:path>
            </a:pathLst>
          </a:custGeom>
          <a:solidFill>
            <a:srgbClr val="312783"/>
          </a:solidFill>
          <a:ln w="16610" cap="flat">
            <a:noFill/>
            <a:prstDash val="solid"/>
            <a:miter/>
          </a:ln>
        </p:spPr>
        <p:txBody>
          <a:bodyPr rtlCol="0" anchor="ctr"/>
          <a:lstStyle/>
          <a:p>
            <a:endParaRPr lang="es-CO"/>
          </a:p>
        </p:txBody>
      </p:sp>
      <p:sp>
        <p:nvSpPr>
          <p:cNvPr id="3" name="CuadroTexto 2">
            <a:extLst>
              <a:ext uri="{FF2B5EF4-FFF2-40B4-BE49-F238E27FC236}">
                <a16:creationId xmlns:a16="http://schemas.microsoft.com/office/drawing/2014/main" id="{A7843D28-5118-6FC3-84B3-5C902C8946B1}"/>
              </a:ext>
            </a:extLst>
          </p:cNvPr>
          <p:cNvSpPr txBox="1"/>
          <p:nvPr/>
        </p:nvSpPr>
        <p:spPr>
          <a:xfrm>
            <a:off x="4284857" y="4655975"/>
            <a:ext cx="3485436" cy="830997"/>
          </a:xfrm>
          <a:prstGeom prst="rect">
            <a:avLst/>
          </a:prstGeom>
          <a:noFill/>
        </p:spPr>
        <p:txBody>
          <a:bodyPr wrap="square" rtlCol="0">
            <a:spAutoFit/>
          </a:bodyPr>
          <a:lstStyle/>
          <a:p>
            <a:pPr algn="ctr"/>
            <a:r>
              <a:rPr lang="es-ES" sz="2400" dirty="0">
                <a:solidFill>
                  <a:srgbClr val="312783"/>
                </a:solidFill>
                <a:latin typeface="Arial Black" panose="020B0A04020102020204" pitchFamily="34" charset="0"/>
                <a:cs typeface="Arial" panose="020B0604020202020204" pitchFamily="34" charset="0"/>
              </a:rPr>
              <a:t>NOMBRE DE LA PROPUESTA</a:t>
            </a:r>
            <a:endParaRPr lang="es-CO" sz="2400" dirty="0">
              <a:solidFill>
                <a:srgbClr val="312783"/>
              </a:solidFill>
              <a:latin typeface="Arial Black" panose="020B0A04020102020204" pitchFamily="34" charset="0"/>
              <a:cs typeface="Arial" panose="020B0604020202020204" pitchFamily="34" charset="0"/>
            </a:endParaRPr>
          </a:p>
        </p:txBody>
      </p:sp>
      <p:pic>
        <p:nvPicPr>
          <p:cNvPr id="280" name="Imagen 279" descr="Logotipo&#10;&#10;Descripción generada automáticamente">
            <a:extLst>
              <a:ext uri="{FF2B5EF4-FFF2-40B4-BE49-F238E27FC236}">
                <a16:creationId xmlns:a16="http://schemas.microsoft.com/office/drawing/2014/main" id="{779634F9-E8ED-69F3-7894-136C990E1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400" y="2475613"/>
            <a:ext cx="2140386" cy="1483567"/>
          </a:xfrm>
          <a:prstGeom prst="rect">
            <a:avLst/>
          </a:prstGeom>
        </p:spPr>
      </p:pic>
    </p:spTree>
    <p:extLst>
      <p:ext uri="{BB962C8B-B14F-4D97-AF65-F5344CB8AC3E}">
        <p14:creationId xmlns:p14="http://schemas.microsoft.com/office/powerpoint/2010/main" val="116504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12AEC59A-555C-F0A4-638E-263774D88655}"/>
              </a:ext>
            </a:extLst>
          </p:cNvPr>
          <p:cNvPicPr>
            <a:picLocks noChangeAspect="1"/>
          </p:cNvPicPr>
          <p:nvPr/>
        </p:nvPicPr>
        <p:blipFill rotWithShape="1">
          <a:blip r:embed="rId2">
            <a:extLst>
              <a:ext uri="{28A0092B-C50C-407E-A947-70E740481C1C}">
                <a14:useLocalDpi xmlns:a14="http://schemas.microsoft.com/office/drawing/2010/main" val="0"/>
              </a:ext>
            </a:extLst>
          </a:blip>
          <a:srcRect l="21700" r="22734" b="76477"/>
          <a:stretch/>
        </p:blipFill>
        <p:spPr>
          <a:xfrm>
            <a:off x="20" y="1281"/>
            <a:ext cx="12191980" cy="1976809"/>
          </a:xfrm>
          <a:prstGeom prst="rect">
            <a:avLst/>
          </a:prstGeom>
        </p:spPr>
      </p:pic>
      <p:sp>
        <p:nvSpPr>
          <p:cNvPr id="7" name="Rectángulo 6">
            <a:extLst>
              <a:ext uri="{FF2B5EF4-FFF2-40B4-BE49-F238E27FC236}">
                <a16:creationId xmlns:a16="http://schemas.microsoft.com/office/drawing/2014/main" id="{6C039894-6EC5-1806-9909-B7AF96A81AF7}"/>
              </a:ext>
            </a:extLst>
          </p:cNvPr>
          <p:cNvSpPr/>
          <p:nvPr/>
        </p:nvSpPr>
        <p:spPr>
          <a:xfrm>
            <a:off x="4907902" y="0"/>
            <a:ext cx="2323322" cy="1976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Gráfico 2">
            <a:extLst>
              <a:ext uri="{FF2B5EF4-FFF2-40B4-BE49-F238E27FC236}">
                <a16:creationId xmlns:a16="http://schemas.microsoft.com/office/drawing/2014/main" id="{BEC01336-4098-3DA3-DC06-FF2BC3D4FEEF}"/>
              </a:ext>
            </a:extLst>
          </p:cNvPr>
          <p:cNvGrpSpPr/>
          <p:nvPr/>
        </p:nvGrpSpPr>
        <p:grpSpPr>
          <a:xfrm>
            <a:off x="7555807" y="960063"/>
            <a:ext cx="1350617" cy="429078"/>
            <a:chOff x="7555807" y="960063"/>
            <a:chExt cx="1350617" cy="429078"/>
          </a:xfrm>
        </p:grpSpPr>
        <p:sp>
          <p:nvSpPr>
            <p:cNvPr id="10" name="Forma libre: forma 9">
              <a:extLst>
                <a:ext uri="{FF2B5EF4-FFF2-40B4-BE49-F238E27FC236}">
                  <a16:creationId xmlns:a16="http://schemas.microsoft.com/office/drawing/2014/main" id="{CB7E326C-A6E6-5501-52D0-25EB59AB2A68}"/>
                </a:ext>
              </a:extLst>
            </p:cNvPr>
            <p:cNvSpPr/>
            <p:nvPr/>
          </p:nvSpPr>
          <p:spPr>
            <a:xfrm>
              <a:off x="7567012" y="971385"/>
              <a:ext cx="399780" cy="399781"/>
            </a:xfrm>
            <a:custGeom>
              <a:avLst/>
              <a:gdLst>
                <a:gd name="connsiteX0" fmla="*/ 0 w 399780"/>
                <a:gd name="connsiteY0" fmla="*/ 0 h 399781"/>
                <a:gd name="connsiteX1" fmla="*/ 399781 w 399780"/>
                <a:gd name="connsiteY1" fmla="*/ 0 h 399781"/>
                <a:gd name="connsiteX2" fmla="*/ 399781 w 399780"/>
                <a:gd name="connsiteY2" fmla="*/ 399781 h 399781"/>
                <a:gd name="connsiteX3" fmla="*/ 0 w 399780"/>
                <a:gd name="connsiteY3" fmla="*/ 399781 h 399781"/>
              </a:gdLst>
              <a:ahLst/>
              <a:cxnLst>
                <a:cxn ang="0">
                  <a:pos x="connsiteX0" y="connsiteY0"/>
                </a:cxn>
                <a:cxn ang="0">
                  <a:pos x="connsiteX1" y="connsiteY1"/>
                </a:cxn>
                <a:cxn ang="0">
                  <a:pos x="connsiteX2" y="connsiteY2"/>
                </a:cxn>
                <a:cxn ang="0">
                  <a:pos x="connsiteX3" y="connsiteY3"/>
                </a:cxn>
              </a:cxnLst>
              <a:rect l="l" t="t" r="r" b="b"/>
              <a:pathLst>
                <a:path w="399780" h="399781">
                  <a:moveTo>
                    <a:pt x="0" y="0"/>
                  </a:moveTo>
                  <a:lnTo>
                    <a:pt x="399781" y="0"/>
                  </a:lnTo>
                  <a:lnTo>
                    <a:pt x="399781" y="399781"/>
                  </a:lnTo>
                  <a:lnTo>
                    <a:pt x="0" y="399781"/>
                  </a:lnTo>
                  <a:close/>
                </a:path>
              </a:pathLst>
            </a:custGeom>
            <a:solidFill>
              <a:srgbClr val="E30613"/>
            </a:solidFill>
            <a:ln w="11656" cap="flat">
              <a:noFill/>
              <a:prstDash val="solid"/>
              <a:miter/>
            </a:ln>
          </p:spPr>
          <p:txBody>
            <a:bodyPr rtlCol="0" anchor="ctr"/>
            <a:lstStyle/>
            <a:p>
              <a:endParaRPr lang="es-CO"/>
            </a:p>
          </p:txBody>
        </p:sp>
        <p:grpSp>
          <p:nvGrpSpPr>
            <p:cNvPr id="11" name="Gráfico 2">
              <a:extLst>
                <a:ext uri="{FF2B5EF4-FFF2-40B4-BE49-F238E27FC236}">
                  <a16:creationId xmlns:a16="http://schemas.microsoft.com/office/drawing/2014/main" id="{3F291242-A9E9-CF4C-97C5-114AD73F131A}"/>
                </a:ext>
              </a:extLst>
            </p:cNvPr>
            <p:cNvGrpSpPr/>
            <p:nvPr/>
          </p:nvGrpSpPr>
          <p:grpSpPr>
            <a:xfrm>
              <a:off x="7555807" y="960063"/>
              <a:ext cx="1350617" cy="429078"/>
              <a:chOff x="7555807" y="960063"/>
              <a:chExt cx="1350617" cy="429078"/>
            </a:xfrm>
          </p:grpSpPr>
          <p:grpSp>
            <p:nvGrpSpPr>
              <p:cNvPr id="12" name="Gráfico 2">
                <a:extLst>
                  <a:ext uri="{FF2B5EF4-FFF2-40B4-BE49-F238E27FC236}">
                    <a16:creationId xmlns:a16="http://schemas.microsoft.com/office/drawing/2014/main" id="{4DA352F0-8090-C100-451D-568C0567B10F}"/>
                  </a:ext>
                </a:extLst>
              </p:cNvPr>
              <p:cNvGrpSpPr/>
              <p:nvPr/>
            </p:nvGrpSpPr>
            <p:grpSpPr>
              <a:xfrm>
                <a:off x="8016868" y="1312804"/>
                <a:ext cx="866444" cy="76337"/>
                <a:chOff x="8016868" y="1312804"/>
                <a:chExt cx="866444" cy="76337"/>
              </a:xfrm>
              <a:solidFill>
                <a:srgbClr val="000000"/>
              </a:solidFill>
            </p:grpSpPr>
            <p:sp>
              <p:nvSpPr>
                <p:cNvPr id="13" name="Forma libre: forma 12">
                  <a:extLst>
                    <a:ext uri="{FF2B5EF4-FFF2-40B4-BE49-F238E27FC236}">
                      <a16:creationId xmlns:a16="http://schemas.microsoft.com/office/drawing/2014/main" id="{6D91680E-F152-91B0-6808-31CC4812F985}"/>
                    </a:ext>
                  </a:extLst>
                </p:cNvPr>
                <p:cNvSpPr/>
                <p:nvPr/>
              </p:nvSpPr>
              <p:spPr>
                <a:xfrm>
                  <a:off x="8016868" y="1314205"/>
                  <a:ext cx="50191" cy="68283"/>
                </a:xfrm>
                <a:custGeom>
                  <a:avLst/>
                  <a:gdLst>
                    <a:gd name="connsiteX0" fmla="*/ 0 w 50191"/>
                    <a:gd name="connsiteY0" fmla="*/ 68167 h 68283"/>
                    <a:gd name="connsiteX1" fmla="*/ 0 w 50191"/>
                    <a:gd name="connsiteY1" fmla="*/ 0 h 68283"/>
                    <a:gd name="connsiteX2" fmla="*/ 23812 w 50191"/>
                    <a:gd name="connsiteY2" fmla="*/ 0 h 68283"/>
                    <a:gd name="connsiteX3" fmla="*/ 36885 w 50191"/>
                    <a:gd name="connsiteY3" fmla="*/ 1868 h 68283"/>
                    <a:gd name="connsiteX4" fmla="*/ 43305 w 50191"/>
                    <a:gd name="connsiteY4" fmla="*/ 8287 h 68283"/>
                    <a:gd name="connsiteX5" fmla="*/ 45756 w 50191"/>
                    <a:gd name="connsiteY5" fmla="*/ 19143 h 68283"/>
                    <a:gd name="connsiteX6" fmla="*/ 41904 w 50191"/>
                    <a:gd name="connsiteY6" fmla="*/ 31983 h 68283"/>
                    <a:gd name="connsiteX7" fmla="*/ 31049 w 50191"/>
                    <a:gd name="connsiteY7" fmla="*/ 38169 h 68283"/>
                    <a:gd name="connsiteX8" fmla="*/ 37002 w 50191"/>
                    <a:gd name="connsiteY8" fmla="*/ 43888 h 68283"/>
                    <a:gd name="connsiteX9" fmla="*/ 43421 w 50191"/>
                    <a:gd name="connsiteY9" fmla="*/ 54977 h 68283"/>
                    <a:gd name="connsiteX10" fmla="*/ 50191 w 50191"/>
                    <a:gd name="connsiteY10" fmla="*/ 68284 h 68283"/>
                    <a:gd name="connsiteX11" fmla="*/ 36768 w 50191"/>
                    <a:gd name="connsiteY11" fmla="*/ 68284 h 68283"/>
                    <a:gd name="connsiteX12" fmla="*/ 28598 w 50191"/>
                    <a:gd name="connsiteY12" fmla="*/ 53460 h 68283"/>
                    <a:gd name="connsiteX13" fmla="*/ 22645 w 50191"/>
                    <a:gd name="connsiteY13" fmla="*/ 43421 h 68283"/>
                    <a:gd name="connsiteX14" fmla="*/ 19259 w 50191"/>
                    <a:gd name="connsiteY14" fmla="*/ 40620 h 68283"/>
                    <a:gd name="connsiteX15" fmla="*/ 13540 w 50191"/>
                    <a:gd name="connsiteY15" fmla="*/ 39803 h 68283"/>
                    <a:gd name="connsiteX16" fmla="*/ 11205 w 50191"/>
                    <a:gd name="connsiteY16" fmla="*/ 39803 h 68283"/>
                    <a:gd name="connsiteX17" fmla="*/ 11205 w 50191"/>
                    <a:gd name="connsiteY17" fmla="*/ 68284 h 68283"/>
                    <a:gd name="connsiteX18" fmla="*/ 0 w 50191"/>
                    <a:gd name="connsiteY18" fmla="*/ 68284 h 68283"/>
                    <a:gd name="connsiteX19" fmla="*/ 11205 w 50191"/>
                    <a:gd name="connsiteY19" fmla="*/ 28831 h 68283"/>
                    <a:gd name="connsiteX20" fmla="*/ 19610 w 50191"/>
                    <a:gd name="connsiteY20" fmla="*/ 28831 h 68283"/>
                    <a:gd name="connsiteX21" fmla="*/ 29414 w 50191"/>
                    <a:gd name="connsiteY21" fmla="*/ 28131 h 68283"/>
                    <a:gd name="connsiteX22" fmla="*/ 32800 w 50191"/>
                    <a:gd name="connsiteY22" fmla="*/ 25446 h 68283"/>
                    <a:gd name="connsiteX23" fmla="*/ 34084 w 50191"/>
                    <a:gd name="connsiteY23" fmla="*/ 19960 h 68283"/>
                    <a:gd name="connsiteX24" fmla="*/ 32800 w 50191"/>
                    <a:gd name="connsiteY24" fmla="*/ 14707 h 68283"/>
                    <a:gd name="connsiteX25" fmla="*/ 29298 w 50191"/>
                    <a:gd name="connsiteY25" fmla="*/ 12023 h 68283"/>
                    <a:gd name="connsiteX26" fmla="*/ 20077 w 50191"/>
                    <a:gd name="connsiteY26" fmla="*/ 11556 h 68283"/>
                    <a:gd name="connsiteX27" fmla="*/ 11205 w 50191"/>
                    <a:gd name="connsiteY27" fmla="*/ 11556 h 68283"/>
                    <a:gd name="connsiteX28" fmla="*/ 11205 w 50191"/>
                    <a:gd name="connsiteY28" fmla="*/ 28831 h 6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191" h="68283">
                      <a:moveTo>
                        <a:pt x="0" y="68167"/>
                      </a:moveTo>
                      <a:lnTo>
                        <a:pt x="0" y="0"/>
                      </a:lnTo>
                      <a:lnTo>
                        <a:pt x="23812" y="0"/>
                      </a:lnTo>
                      <a:cubicBezTo>
                        <a:pt x="29881" y="0"/>
                        <a:pt x="34200" y="584"/>
                        <a:pt x="36885" y="1868"/>
                      </a:cubicBezTo>
                      <a:cubicBezTo>
                        <a:pt x="39453" y="3035"/>
                        <a:pt x="41671" y="5253"/>
                        <a:pt x="43305" y="8287"/>
                      </a:cubicBezTo>
                      <a:cubicBezTo>
                        <a:pt x="44939" y="11322"/>
                        <a:pt x="45756" y="14941"/>
                        <a:pt x="45756" y="19143"/>
                      </a:cubicBezTo>
                      <a:cubicBezTo>
                        <a:pt x="45756" y="24512"/>
                        <a:pt x="44472" y="28831"/>
                        <a:pt x="41904" y="31983"/>
                      </a:cubicBezTo>
                      <a:cubicBezTo>
                        <a:pt x="39336" y="35251"/>
                        <a:pt x="35718" y="37352"/>
                        <a:pt x="31049" y="38169"/>
                      </a:cubicBezTo>
                      <a:cubicBezTo>
                        <a:pt x="33500" y="39920"/>
                        <a:pt x="35484" y="41787"/>
                        <a:pt x="37002" y="43888"/>
                      </a:cubicBezTo>
                      <a:cubicBezTo>
                        <a:pt x="38519" y="45989"/>
                        <a:pt x="40737" y="49608"/>
                        <a:pt x="43421" y="54977"/>
                      </a:cubicBezTo>
                      <a:lnTo>
                        <a:pt x="50191" y="68284"/>
                      </a:lnTo>
                      <a:lnTo>
                        <a:pt x="36768" y="68284"/>
                      </a:lnTo>
                      <a:lnTo>
                        <a:pt x="28598" y="53460"/>
                      </a:lnTo>
                      <a:cubicBezTo>
                        <a:pt x="25679" y="48090"/>
                        <a:pt x="23695" y="44705"/>
                        <a:pt x="22645" y="43421"/>
                      </a:cubicBezTo>
                      <a:cubicBezTo>
                        <a:pt x="21594" y="42021"/>
                        <a:pt x="20427" y="41087"/>
                        <a:pt x="19259" y="40620"/>
                      </a:cubicBezTo>
                      <a:cubicBezTo>
                        <a:pt x="18092" y="40153"/>
                        <a:pt x="16224" y="39803"/>
                        <a:pt x="13540" y="39803"/>
                      </a:cubicBezTo>
                      <a:lnTo>
                        <a:pt x="11205" y="39803"/>
                      </a:lnTo>
                      <a:lnTo>
                        <a:pt x="11205" y="68284"/>
                      </a:lnTo>
                      <a:lnTo>
                        <a:pt x="0" y="68284"/>
                      </a:lnTo>
                      <a:close/>
                      <a:moveTo>
                        <a:pt x="11205" y="28831"/>
                      </a:moveTo>
                      <a:lnTo>
                        <a:pt x="19610" y="28831"/>
                      </a:lnTo>
                      <a:cubicBezTo>
                        <a:pt x="24746" y="28831"/>
                        <a:pt x="28014" y="28597"/>
                        <a:pt x="29414" y="28131"/>
                      </a:cubicBezTo>
                      <a:cubicBezTo>
                        <a:pt x="30815" y="27664"/>
                        <a:pt x="31982" y="26730"/>
                        <a:pt x="32800" y="25446"/>
                      </a:cubicBezTo>
                      <a:cubicBezTo>
                        <a:pt x="33617" y="24162"/>
                        <a:pt x="34084" y="22294"/>
                        <a:pt x="34084" y="19960"/>
                      </a:cubicBezTo>
                      <a:cubicBezTo>
                        <a:pt x="34084" y="17742"/>
                        <a:pt x="33617" y="15991"/>
                        <a:pt x="32800" y="14707"/>
                      </a:cubicBezTo>
                      <a:cubicBezTo>
                        <a:pt x="31982" y="13423"/>
                        <a:pt x="30815" y="12490"/>
                        <a:pt x="29298" y="12023"/>
                      </a:cubicBezTo>
                      <a:cubicBezTo>
                        <a:pt x="28247" y="11672"/>
                        <a:pt x="25212" y="11556"/>
                        <a:pt x="20077" y="11556"/>
                      </a:cubicBezTo>
                      <a:lnTo>
                        <a:pt x="11205" y="11556"/>
                      </a:lnTo>
                      <a:lnTo>
                        <a:pt x="11205" y="28831"/>
                      </a:lnTo>
                      <a:close/>
                    </a:path>
                  </a:pathLst>
                </a:custGeom>
                <a:solidFill>
                  <a:srgbClr val="000000"/>
                </a:solidFill>
                <a:ln w="11656" cap="flat">
                  <a:noFill/>
                  <a:prstDash val="solid"/>
                  <a:miter/>
                </a:ln>
              </p:spPr>
              <p:txBody>
                <a:bodyPr rtlCol="0" anchor="ctr"/>
                <a:lstStyle/>
                <a:p>
                  <a:endParaRPr lang="es-CO"/>
                </a:p>
              </p:txBody>
            </p:sp>
            <p:sp>
              <p:nvSpPr>
                <p:cNvPr id="14" name="Forma libre: forma 13">
                  <a:extLst>
                    <a:ext uri="{FF2B5EF4-FFF2-40B4-BE49-F238E27FC236}">
                      <a16:creationId xmlns:a16="http://schemas.microsoft.com/office/drawing/2014/main" id="{B5037BAE-7A4C-D9F8-6612-0BE16C53CFEA}"/>
                    </a:ext>
                  </a:extLst>
                </p:cNvPr>
                <p:cNvSpPr/>
                <p:nvPr/>
              </p:nvSpPr>
              <p:spPr>
                <a:xfrm>
                  <a:off x="8073245" y="1314205"/>
                  <a:ext cx="42604" cy="68167"/>
                </a:xfrm>
                <a:custGeom>
                  <a:avLst/>
                  <a:gdLst>
                    <a:gd name="connsiteX0" fmla="*/ 0 w 42604"/>
                    <a:gd name="connsiteY0" fmla="*/ 68167 h 68167"/>
                    <a:gd name="connsiteX1" fmla="*/ 0 w 42604"/>
                    <a:gd name="connsiteY1" fmla="*/ 0 h 68167"/>
                    <a:gd name="connsiteX2" fmla="*/ 41554 w 42604"/>
                    <a:gd name="connsiteY2" fmla="*/ 0 h 68167"/>
                    <a:gd name="connsiteX3" fmla="*/ 41554 w 42604"/>
                    <a:gd name="connsiteY3" fmla="*/ 11556 h 68167"/>
                    <a:gd name="connsiteX4" fmla="*/ 11322 w 42604"/>
                    <a:gd name="connsiteY4" fmla="*/ 11556 h 68167"/>
                    <a:gd name="connsiteX5" fmla="*/ 11322 w 42604"/>
                    <a:gd name="connsiteY5" fmla="*/ 26613 h 68167"/>
                    <a:gd name="connsiteX6" fmla="*/ 39453 w 42604"/>
                    <a:gd name="connsiteY6" fmla="*/ 26613 h 68167"/>
                    <a:gd name="connsiteX7" fmla="*/ 39453 w 42604"/>
                    <a:gd name="connsiteY7" fmla="*/ 38052 h 68167"/>
                    <a:gd name="connsiteX8" fmla="*/ 11322 w 42604"/>
                    <a:gd name="connsiteY8" fmla="*/ 38052 h 68167"/>
                    <a:gd name="connsiteX9" fmla="*/ 11322 w 42604"/>
                    <a:gd name="connsiteY9" fmla="*/ 56611 h 68167"/>
                    <a:gd name="connsiteX10" fmla="*/ 42605 w 42604"/>
                    <a:gd name="connsiteY10" fmla="*/ 56611 h 68167"/>
                    <a:gd name="connsiteX11" fmla="*/ 42605 w 42604"/>
                    <a:gd name="connsiteY11" fmla="*/ 68167 h 68167"/>
                    <a:gd name="connsiteX12" fmla="*/ 0 w 42604"/>
                    <a:gd name="connsiteY12" fmla="*/ 68167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4" h="68167">
                      <a:moveTo>
                        <a:pt x="0" y="68167"/>
                      </a:moveTo>
                      <a:lnTo>
                        <a:pt x="0" y="0"/>
                      </a:lnTo>
                      <a:lnTo>
                        <a:pt x="41554" y="0"/>
                      </a:lnTo>
                      <a:lnTo>
                        <a:pt x="41554" y="11556"/>
                      </a:lnTo>
                      <a:lnTo>
                        <a:pt x="11322" y="11556"/>
                      </a:lnTo>
                      <a:lnTo>
                        <a:pt x="11322" y="26613"/>
                      </a:lnTo>
                      <a:lnTo>
                        <a:pt x="39453" y="26613"/>
                      </a:lnTo>
                      <a:lnTo>
                        <a:pt x="39453" y="38052"/>
                      </a:lnTo>
                      <a:lnTo>
                        <a:pt x="11322" y="38052"/>
                      </a:lnTo>
                      <a:lnTo>
                        <a:pt x="11322" y="56611"/>
                      </a:lnTo>
                      <a:lnTo>
                        <a:pt x="42605" y="56611"/>
                      </a:lnTo>
                      <a:lnTo>
                        <a:pt x="42605" y="68167"/>
                      </a:lnTo>
                      <a:lnTo>
                        <a:pt x="0" y="68167"/>
                      </a:lnTo>
                      <a:close/>
                    </a:path>
                  </a:pathLst>
                </a:custGeom>
                <a:solidFill>
                  <a:srgbClr val="000000"/>
                </a:solidFill>
                <a:ln w="11656" cap="flat">
                  <a:noFill/>
                  <a:prstDash val="solid"/>
                  <a:miter/>
                </a:ln>
              </p:spPr>
              <p:txBody>
                <a:bodyPr rtlCol="0" anchor="ctr"/>
                <a:lstStyle/>
                <a:p>
                  <a:endParaRPr lang="es-CO"/>
                </a:p>
              </p:txBody>
            </p:sp>
            <p:sp>
              <p:nvSpPr>
                <p:cNvPr id="15" name="Forma libre: forma 14">
                  <a:extLst>
                    <a:ext uri="{FF2B5EF4-FFF2-40B4-BE49-F238E27FC236}">
                      <a16:creationId xmlns:a16="http://schemas.microsoft.com/office/drawing/2014/main" id="{86FD092C-9722-132E-D4D8-E67763C67023}"/>
                    </a:ext>
                  </a:extLst>
                </p:cNvPr>
                <p:cNvSpPr/>
                <p:nvPr/>
              </p:nvSpPr>
              <p:spPr>
                <a:xfrm>
                  <a:off x="8123320" y="1313154"/>
                  <a:ext cx="52292" cy="70501"/>
                </a:xfrm>
                <a:custGeom>
                  <a:avLst/>
                  <a:gdLst>
                    <a:gd name="connsiteX0" fmla="*/ 28014 w 52292"/>
                    <a:gd name="connsiteY0" fmla="*/ 44239 h 70501"/>
                    <a:gd name="connsiteX1" fmla="*/ 28014 w 52292"/>
                    <a:gd name="connsiteY1" fmla="*/ 32683 h 70501"/>
                    <a:gd name="connsiteX2" fmla="*/ 52293 w 52292"/>
                    <a:gd name="connsiteY2" fmla="*/ 32683 h 70501"/>
                    <a:gd name="connsiteX3" fmla="*/ 52293 w 52292"/>
                    <a:gd name="connsiteY3" fmla="*/ 59880 h 70501"/>
                    <a:gd name="connsiteX4" fmla="*/ 41904 w 52292"/>
                    <a:gd name="connsiteY4" fmla="*/ 67350 h 70501"/>
                    <a:gd name="connsiteX5" fmla="*/ 28364 w 52292"/>
                    <a:gd name="connsiteY5" fmla="*/ 70502 h 70501"/>
                    <a:gd name="connsiteX6" fmla="*/ 13773 w 52292"/>
                    <a:gd name="connsiteY6" fmla="*/ 66416 h 70501"/>
                    <a:gd name="connsiteX7" fmla="*/ 3735 w 52292"/>
                    <a:gd name="connsiteY7" fmla="*/ 54277 h 70501"/>
                    <a:gd name="connsiteX8" fmla="*/ 0 w 52292"/>
                    <a:gd name="connsiteY8" fmla="*/ 35134 h 70501"/>
                    <a:gd name="connsiteX9" fmla="*/ 3735 w 52292"/>
                    <a:gd name="connsiteY9" fmla="*/ 15875 h 70501"/>
                    <a:gd name="connsiteX10" fmla="*/ 13423 w 52292"/>
                    <a:gd name="connsiteY10" fmla="*/ 3969 h 70501"/>
                    <a:gd name="connsiteX11" fmla="*/ 27780 w 52292"/>
                    <a:gd name="connsiteY11" fmla="*/ 0 h 70501"/>
                    <a:gd name="connsiteX12" fmla="*/ 43772 w 52292"/>
                    <a:gd name="connsiteY12" fmla="*/ 5136 h 70501"/>
                    <a:gd name="connsiteX13" fmla="*/ 51475 w 52292"/>
                    <a:gd name="connsiteY13" fmla="*/ 20077 h 70501"/>
                    <a:gd name="connsiteX14" fmla="*/ 40270 w 52292"/>
                    <a:gd name="connsiteY14" fmla="*/ 22645 h 70501"/>
                    <a:gd name="connsiteX15" fmla="*/ 35718 w 52292"/>
                    <a:gd name="connsiteY15" fmla="*/ 14591 h 70501"/>
                    <a:gd name="connsiteX16" fmla="*/ 27664 w 52292"/>
                    <a:gd name="connsiteY16" fmla="*/ 11789 h 70501"/>
                    <a:gd name="connsiteX17" fmla="*/ 15991 w 52292"/>
                    <a:gd name="connsiteY17" fmla="*/ 17392 h 70501"/>
                    <a:gd name="connsiteX18" fmla="*/ 11556 w 52292"/>
                    <a:gd name="connsiteY18" fmla="*/ 34434 h 70501"/>
                    <a:gd name="connsiteX19" fmla="*/ 16341 w 52292"/>
                    <a:gd name="connsiteY19" fmla="*/ 53226 h 70501"/>
                    <a:gd name="connsiteX20" fmla="*/ 27547 w 52292"/>
                    <a:gd name="connsiteY20" fmla="*/ 58712 h 70501"/>
                    <a:gd name="connsiteX21" fmla="*/ 34434 w 52292"/>
                    <a:gd name="connsiteY21" fmla="*/ 57195 h 70501"/>
                    <a:gd name="connsiteX22" fmla="*/ 40737 w 52292"/>
                    <a:gd name="connsiteY22" fmla="*/ 52993 h 70501"/>
                    <a:gd name="connsiteX23" fmla="*/ 40737 w 52292"/>
                    <a:gd name="connsiteY23" fmla="*/ 44355 h 70501"/>
                    <a:gd name="connsiteX24" fmla="*/ 28014 w 52292"/>
                    <a:gd name="connsiteY24" fmla="*/ 44355 h 7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92" h="70501">
                      <a:moveTo>
                        <a:pt x="28014" y="44239"/>
                      </a:moveTo>
                      <a:lnTo>
                        <a:pt x="28014" y="32683"/>
                      </a:lnTo>
                      <a:lnTo>
                        <a:pt x="52293" y="32683"/>
                      </a:lnTo>
                      <a:lnTo>
                        <a:pt x="52293" y="59880"/>
                      </a:lnTo>
                      <a:cubicBezTo>
                        <a:pt x="49841" y="62798"/>
                        <a:pt x="46340" y="65249"/>
                        <a:pt x="41904" y="67350"/>
                      </a:cubicBezTo>
                      <a:cubicBezTo>
                        <a:pt x="37352" y="69451"/>
                        <a:pt x="32916" y="70502"/>
                        <a:pt x="28364" y="70502"/>
                      </a:cubicBezTo>
                      <a:cubicBezTo>
                        <a:pt x="22878" y="70502"/>
                        <a:pt x="17976" y="69101"/>
                        <a:pt x="13773" y="66416"/>
                      </a:cubicBezTo>
                      <a:cubicBezTo>
                        <a:pt x="9571" y="63732"/>
                        <a:pt x="6186" y="59646"/>
                        <a:pt x="3735" y="54277"/>
                      </a:cubicBezTo>
                      <a:cubicBezTo>
                        <a:pt x="1284" y="48908"/>
                        <a:pt x="0" y="42488"/>
                        <a:pt x="0" y="35134"/>
                      </a:cubicBezTo>
                      <a:cubicBezTo>
                        <a:pt x="0" y="27664"/>
                        <a:pt x="1284" y="21244"/>
                        <a:pt x="3735" y="15875"/>
                      </a:cubicBezTo>
                      <a:cubicBezTo>
                        <a:pt x="6186" y="10505"/>
                        <a:pt x="9455" y="6537"/>
                        <a:pt x="13423" y="3969"/>
                      </a:cubicBezTo>
                      <a:cubicBezTo>
                        <a:pt x="17392" y="1284"/>
                        <a:pt x="22178" y="0"/>
                        <a:pt x="27780" y="0"/>
                      </a:cubicBezTo>
                      <a:cubicBezTo>
                        <a:pt x="34434" y="0"/>
                        <a:pt x="39803" y="1751"/>
                        <a:pt x="43772" y="5136"/>
                      </a:cubicBezTo>
                      <a:cubicBezTo>
                        <a:pt x="47740" y="8521"/>
                        <a:pt x="50425" y="13540"/>
                        <a:pt x="51475" y="20077"/>
                      </a:cubicBezTo>
                      <a:lnTo>
                        <a:pt x="40270" y="22645"/>
                      </a:lnTo>
                      <a:cubicBezTo>
                        <a:pt x="39453" y="19143"/>
                        <a:pt x="37935" y="16458"/>
                        <a:pt x="35718" y="14591"/>
                      </a:cubicBezTo>
                      <a:cubicBezTo>
                        <a:pt x="33500" y="12723"/>
                        <a:pt x="30815" y="11789"/>
                        <a:pt x="27664" y="11789"/>
                      </a:cubicBezTo>
                      <a:cubicBezTo>
                        <a:pt x="22878" y="11789"/>
                        <a:pt x="18909" y="13657"/>
                        <a:pt x="15991" y="17392"/>
                      </a:cubicBezTo>
                      <a:cubicBezTo>
                        <a:pt x="13073" y="21127"/>
                        <a:pt x="11556" y="26847"/>
                        <a:pt x="11556" y="34434"/>
                      </a:cubicBezTo>
                      <a:cubicBezTo>
                        <a:pt x="11556" y="42604"/>
                        <a:pt x="13190" y="48908"/>
                        <a:pt x="16341" y="53226"/>
                      </a:cubicBezTo>
                      <a:cubicBezTo>
                        <a:pt x="19143" y="56962"/>
                        <a:pt x="22878" y="58712"/>
                        <a:pt x="27547" y="58712"/>
                      </a:cubicBezTo>
                      <a:cubicBezTo>
                        <a:pt x="29765" y="58712"/>
                        <a:pt x="31982" y="58245"/>
                        <a:pt x="34434" y="57195"/>
                      </a:cubicBezTo>
                      <a:cubicBezTo>
                        <a:pt x="36885" y="56144"/>
                        <a:pt x="38869" y="54744"/>
                        <a:pt x="40737" y="52993"/>
                      </a:cubicBezTo>
                      <a:lnTo>
                        <a:pt x="40737" y="44355"/>
                      </a:lnTo>
                      <a:lnTo>
                        <a:pt x="28014" y="44355"/>
                      </a:lnTo>
                      <a:close/>
                    </a:path>
                  </a:pathLst>
                </a:custGeom>
                <a:solidFill>
                  <a:srgbClr val="000000"/>
                </a:solidFill>
                <a:ln w="11656"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D51B9A30-1686-3A6D-C3AF-942E6A54F5B9}"/>
                    </a:ext>
                  </a:extLst>
                </p:cNvPr>
                <p:cNvSpPr/>
                <p:nvPr/>
              </p:nvSpPr>
              <p:spPr>
                <a:xfrm>
                  <a:off x="8185768" y="1314205"/>
                  <a:ext cx="11205" cy="68167"/>
                </a:xfrm>
                <a:custGeom>
                  <a:avLst/>
                  <a:gdLst>
                    <a:gd name="connsiteX0" fmla="*/ 0 w 11205"/>
                    <a:gd name="connsiteY0" fmla="*/ 68167 h 68167"/>
                    <a:gd name="connsiteX1" fmla="*/ 0 w 11205"/>
                    <a:gd name="connsiteY1" fmla="*/ 0 h 68167"/>
                    <a:gd name="connsiteX2" fmla="*/ 11205 w 11205"/>
                    <a:gd name="connsiteY2" fmla="*/ 0 h 68167"/>
                    <a:gd name="connsiteX3" fmla="*/ 11205 w 11205"/>
                    <a:gd name="connsiteY3" fmla="*/ 68167 h 68167"/>
                    <a:gd name="connsiteX4" fmla="*/ 0 w 11205"/>
                    <a:gd name="connsiteY4" fmla="*/ 68167 h 6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5" h="68167">
                      <a:moveTo>
                        <a:pt x="0" y="68167"/>
                      </a:moveTo>
                      <a:lnTo>
                        <a:pt x="0" y="0"/>
                      </a:lnTo>
                      <a:lnTo>
                        <a:pt x="11205" y="0"/>
                      </a:lnTo>
                      <a:lnTo>
                        <a:pt x="11205" y="68167"/>
                      </a:lnTo>
                      <a:lnTo>
                        <a:pt x="0" y="68167"/>
                      </a:lnTo>
                      <a:close/>
                    </a:path>
                  </a:pathLst>
                </a:custGeom>
                <a:solidFill>
                  <a:srgbClr val="000000"/>
                </a:solidFill>
                <a:ln w="11656"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48478978-DAA7-99DF-FB30-73ABCFC01BE9}"/>
                    </a:ext>
                  </a:extLst>
                </p:cNvPr>
                <p:cNvSpPr/>
                <p:nvPr/>
              </p:nvSpPr>
              <p:spPr>
                <a:xfrm>
                  <a:off x="8205494" y="1313037"/>
                  <a:ext cx="54393" cy="70618"/>
                </a:xfrm>
                <a:custGeom>
                  <a:avLst/>
                  <a:gdLst>
                    <a:gd name="connsiteX0" fmla="*/ 0 w 54393"/>
                    <a:gd name="connsiteY0" fmla="*/ 35718 h 70618"/>
                    <a:gd name="connsiteX1" fmla="*/ 3618 w 54393"/>
                    <a:gd name="connsiteY1" fmla="*/ 15641 h 70618"/>
                    <a:gd name="connsiteX2" fmla="*/ 13073 w 54393"/>
                    <a:gd name="connsiteY2" fmla="*/ 3852 h 70618"/>
                    <a:gd name="connsiteX3" fmla="*/ 27197 w 54393"/>
                    <a:gd name="connsiteY3" fmla="*/ 0 h 70618"/>
                    <a:gd name="connsiteX4" fmla="*/ 46807 w 54393"/>
                    <a:gd name="connsiteY4" fmla="*/ 9221 h 70618"/>
                    <a:gd name="connsiteX5" fmla="*/ 54394 w 54393"/>
                    <a:gd name="connsiteY5" fmla="*/ 35367 h 70618"/>
                    <a:gd name="connsiteX6" fmla="*/ 46340 w 54393"/>
                    <a:gd name="connsiteY6" fmla="*/ 62097 h 70618"/>
                    <a:gd name="connsiteX7" fmla="*/ 27313 w 54393"/>
                    <a:gd name="connsiteY7" fmla="*/ 70618 h 70618"/>
                    <a:gd name="connsiteX8" fmla="*/ 8170 w 54393"/>
                    <a:gd name="connsiteY8" fmla="*/ 62214 h 70618"/>
                    <a:gd name="connsiteX9" fmla="*/ 0 w 54393"/>
                    <a:gd name="connsiteY9" fmla="*/ 35718 h 70618"/>
                    <a:gd name="connsiteX10" fmla="*/ 11672 w 54393"/>
                    <a:gd name="connsiteY10" fmla="*/ 35251 h 70618"/>
                    <a:gd name="connsiteX11" fmla="*/ 16108 w 54393"/>
                    <a:gd name="connsiteY11" fmla="*/ 52876 h 70618"/>
                    <a:gd name="connsiteX12" fmla="*/ 27197 w 54393"/>
                    <a:gd name="connsiteY12" fmla="*/ 58712 h 70618"/>
                    <a:gd name="connsiteX13" fmla="*/ 38286 w 54393"/>
                    <a:gd name="connsiteY13" fmla="*/ 52876 h 70618"/>
                    <a:gd name="connsiteX14" fmla="*/ 42721 w 54393"/>
                    <a:gd name="connsiteY14" fmla="*/ 34901 h 70618"/>
                    <a:gd name="connsiteX15" fmla="*/ 38402 w 54393"/>
                    <a:gd name="connsiteY15" fmla="*/ 17392 h 70618"/>
                    <a:gd name="connsiteX16" fmla="*/ 27197 w 54393"/>
                    <a:gd name="connsiteY16" fmla="*/ 11672 h 70618"/>
                    <a:gd name="connsiteX17" fmla="*/ 15991 w 54393"/>
                    <a:gd name="connsiteY17" fmla="*/ 17392 h 70618"/>
                    <a:gd name="connsiteX18" fmla="*/ 11672 w 54393"/>
                    <a:gd name="connsiteY18" fmla="*/ 35251 h 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93" h="70618">
                      <a:moveTo>
                        <a:pt x="0" y="35718"/>
                      </a:moveTo>
                      <a:cubicBezTo>
                        <a:pt x="0" y="27547"/>
                        <a:pt x="1167" y="20894"/>
                        <a:pt x="3618" y="15641"/>
                      </a:cubicBezTo>
                      <a:cubicBezTo>
                        <a:pt x="6070" y="10388"/>
                        <a:pt x="9221" y="6420"/>
                        <a:pt x="13073" y="3852"/>
                      </a:cubicBezTo>
                      <a:cubicBezTo>
                        <a:pt x="16925" y="1284"/>
                        <a:pt x="21594" y="0"/>
                        <a:pt x="27197" y="0"/>
                      </a:cubicBezTo>
                      <a:cubicBezTo>
                        <a:pt x="35251" y="0"/>
                        <a:pt x="41671" y="3035"/>
                        <a:pt x="46807" y="9221"/>
                      </a:cubicBezTo>
                      <a:cubicBezTo>
                        <a:pt x="51826" y="15291"/>
                        <a:pt x="54394" y="24045"/>
                        <a:pt x="54394" y="35367"/>
                      </a:cubicBezTo>
                      <a:cubicBezTo>
                        <a:pt x="54394" y="46806"/>
                        <a:pt x="51709" y="55678"/>
                        <a:pt x="46340" y="62097"/>
                      </a:cubicBezTo>
                      <a:cubicBezTo>
                        <a:pt x="41671" y="67817"/>
                        <a:pt x="35251" y="70618"/>
                        <a:pt x="27313" y="70618"/>
                      </a:cubicBezTo>
                      <a:cubicBezTo>
                        <a:pt x="19259" y="70618"/>
                        <a:pt x="12840" y="67817"/>
                        <a:pt x="8170" y="62214"/>
                      </a:cubicBezTo>
                      <a:cubicBezTo>
                        <a:pt x="2684" y="55678"/>
                        <a:pt x="0" y="46923"/>
                        <a:pt x="0" y="35718"/>
                      </a:cubicBezTo>
                      <a:close/>
                      <a:moveTo>
                        <a:pt x="11672" y="35251"/>
                      </a:moveTo>
                      <a:cubicBezTo>
                        <a:pt x="11672" y="43071"/>
                        <a:pt x="13190" y="49024"/>
                        <a:pt x="16108" y="52876"/>
                      </a:cubicBezTo>
                      <a:cubicBezTo>
                        <a:pt x="19026" y="56845"/>
                        <a:pt x="22761" y="58712"/>
                        <a:pt x="27197" y="58712"/>
                      </a:cubicBezTo>
                      <a:cubicBezTo>
                        <a:pt x="31632" y="58712"/>
                        <a:pt x="35367" y="56728"/>
                        <a:pt x="38286" y="52876"/>
                      </a:cubicBezTo>
                      <a:cubicBezTo>
                        <a:pt x="41204" y="49024"/>
                        <a:pt x="42721" y="42955"/>
                        <a:pt x="42721" y="34901"/>
                      </a:cubicBezTo>
                      <a:cubicBezTo>
                        <a:pt x="42721" y="26963"/>
                        <a:pt x="41321" y="21127"/>
                        <a:pt x="38402" y="17392"/>
                      </a:cubicBezTo>
                      <a:cubicBezTo>
                        <a:pt x="35601" y="13657"/>
                        <a:pt x="31866" y="11672"/>
                        <a:pt x="27197" y="11672"/>
                      </a:cubicBezTo>
                      <a:cubicBezTo>
                        <a:pt x="22645" y="11672"/>
                        <a:pt x="18909" y="13540"/>
                        <a:pt x="15991" y="17392"/>
                      </a:cubicBezTo>
                      <a:cubicBezTo>
                        <a:pt x="13073" y="21361"/>
                        <a:pt x="11672" y="27197"/>
                        <a:pt x="11672" y="35251"/>
                      </a:cubicBezTo>
                      <a:close/>
                    </a:path>
                  </a:pathLst>
                </a:custGeom>
                <a:solidFill>
                  <a:srgbClr val="000000"/>
                </a:solidFill>
                <a:ln w="11656"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C05375D2-F347-F053-1155-6F5E64D1B237}"/>
                    </a:ext>
                  </a:extLst>
                </p:cNvPr>
                <p:cNvSpPr/>
                <p:nvPr/>
              </p:nvSpPr>
              <p:spPr>
                <a:xfrm>
                  <a:off x="8268759" y="1314205"/>
                  <a:ext cx="44355" cy="68167"/>
                </a:xfrm>
                <a:custGeom>
                  <a:avLst/>
                  <a:gdLst>
                    <a:gd name="connsiteX0" fmla="*/ 0 w 44355"/>
                    <a:gd name="connsiteY0" fmla="*/ 68167 h 68167"/>
                    <a:gd name="connsiteX1" fmla="*/ 0 w 44355"/>
                    <a:gd name="connsiteY1" fmla="*/ 0 h 68167"/>
                    <a:gd name="connsiteX2" fmla="*/ 10972 w 44355"/>
                    <a:gd name="connsiteY2" fmla="*/ 0 h 68167"/>
                    <a:gd name="connsiteX3" fmla="*/ 33850 w 44355"/>
                    <a:gd name="connsiteY3" fmla="*/ 45523 h 68167"/>
                    <a:gd name="connsiteX4" fmla="*/ 33850 w 44355"/>
                    <a:gd name="connsiteY4" fmla="*/ 0 h 68167"/>
                    <a:gd name="connsiteX5" fmla="*/ 44355 w 44355"/>
                    <a:gd name="connsiteY5" fmla="*/ 0 h 68167"/>
                    <a:gd name="connsiteX6" fmla="*/ 44355 w 44355"/>
                    <a:gd name="connsiteY6" fmla="*/ 68167 h 68167"/>
                    <a:gd name="connsiteX7" fmla="*/ 33033 w 44355"/>
                    <a:gd name="connsiteY7" fmla="*/ 68167 h 68167"/>
                    <a:gd name="connsiteX8" fmla="*/ 10505 w 44355"/>
                    <a:gd name="connsiteY8" fmla="*/ 23695 h 68167"/>
                    <a:gd name="connsiteX9" fmla="*/ 10505 w 44355"/>
                    <a:gd name="connsiteY9" fmla="*/ 68167 h 68167"/>
                    <a:gd name="connsiteX10" fmla="*/ 0 w 44355"/>
                    <a:gd name="connsiteY10" fmla="*/ 68167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55" h="68167">
                      <a:moveTo>
                        <a:pt x="0" y="68167"/>
                      </a:moveTo>
                      <a:lnTo>
                        <a:pt x="0" y="0"/>
                      </a:lnTo>
                      <a:lnTo>
                        <a:pt x="10972" y="0"/>
                      </a:lnTo>
                      <a:lnTo>
                        <a:pt x="33850" y="45523"/>
                      </a:lnTo>
                      <a:lnTo>
                        <a:pt x="33850" y="0"/>
                      </a:lnTo>
                      <a:lnTo>
                        <a:pt x="44355" y="0"/>
                      </a:lnTo>
                      <a:lnTo>
                        <a:pt x="44355" y="68167"/>
                      </a:lnTo>
                      <a:lnTo>
                        <a:pt x="33033" y="68167"/>
                      </a:lnTo>
                      <a:lnTo>
                        <a:pt x="10505" y="23695"/>
                      </a:lnTo>
                      <a:lnTo>
                        <a:pt x="10505" y="68167"/>
                      </a:lnTo>
                      <a:lnTo>
                        <a:pt x="0" y="68167"/>
                      </a:lnTo>
                      <a:close/>
                    </a:path>
                  </a:pathLst>
                </a:custGeom>
                <a:solidFill>
                  <a:srgbClr val="000000"/>
                </a:solidFill>
                <a:ln w="11656"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D8CF66F9-C35C-DE02-7344-9B9C5FFF47D3}"/>
                    </a:ext>
                  </a:extLst>
                </p:cNvPr>
                <p:cNvSpPr/>
                <p:nvPr/>
              </p:nvSpPr>
              <p:spPr>
                <a:xfrm>
                  <a:off x="8319184" y="1314205"/>
                  <a:ext cx="56261" cy="68167"/>
                </a:xfrm>
                <a:custGeom>
                  <a:avLst/>
                  <a:gdLst>
                    <a:gd name="connsiteX0" fmla="*/ 56261 w 56261"/>
                    <a:gd name="connsiteY0" fmla="*/ 68167 h 68167"/>
                    <a:gd name="connsiteX1" fmla="*/ 44005 w 56261"/>
                    <a:gd name="connsiteY1" fmla="*/ 68167 h 68167"/>
                    <a:gd name="connsiteX2" fmla="*/ 39103 w 56261"/>
                    <a:gd name="connsiteY2" fmla="*/ 52759 h 68167"/>
                    <a:gd name="connsiteX3" fmla="*/ 16691 w 56261"/>
                    <a:gd name="connsiteY3" fmla="*/ 52759 h 68167"/>
                    <a:gd name="connsiteX4" fmla="*/ 12023 w 56261"/>
                    <a:gd name="connsiteY4" fmla="*/ 68167 h 68167"/>
                    <a:gd name="connsiteX5" fmla="*/ 0 w 56261"/>
                    <a:gd name="connsiteY5" fmla="*/ 68167 h 68167"/>
                    <a:gd name="connsiteX6" fmla="*/ 21827 w 56261"/>
                    <a:gd name="connsiteY6" fmla="*/ 0 h 68167"/>
                    <a:gd name="connsiteX7" fmla="*/ 33850 w 56261"/>
                    <a:gd name="connsiteY7" fmla="*/ 0 h 68167"/>
                    <a:gd name="connsiteX8" fmla="*/ 56261 w 56261"/>
                    <a:gd name="connsiteY8" fmla="*/ 68167 h 68167"/>
                    <a:gd name="connsiteX9" fmla="*/ 35484 w 56261"/>
                    <a:gd name="connsiteY9" fmla="*/ 41204 h 68167"/>
                    <a:gd name="connsiteX10" fmla="*/ 27780 w 56261"/>
                    <a:gd name="connsiteY10" fmla="*/ 15875 h 68167"/>
                    <a:gd name="connsiteX11" fmla="*/ 20193 w 56261"/>
                    <a:gd name="connsiteY11" fmla="*/ 41204 h 68167"/>
                    <a:gd name="connsiteX12" fmla="*/ 35484 w 56261"/>
                    <a:gd name="connsiteY12" fmla="*/ 41204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61" h="68167">
                      <a:moveTo>
                        <a:pt x="56261" y="68167"/>
                      </a:moveTo>
                      <a:lnTo>
                        <a:pt x="44005" y="68167"/>
                      </a:lnTo>
                      <a:lnTo>
                        <a:pt x="39103" y="52759"/>
                      </a:lnTo>
                      <a:lnTo>
                        <a:pt x="16691" y="52759"/>
                      </a:lnTo>
                      <a:lnTo>
                        <a:pt x="12023" y="68167"/>
                      </a:lnTo>
                      <a:lnTo>
                        <a:pt x="0" y="68167"/>
                      </a:lnTo>
                      <a:lnTo>
                        <a:pt x="21827" y="0"/>
                      </a:lnTo>
                      <a:lnTo>
                        <a:pt x="33850" y="0"/>
                      </a:lnTo>
                      <a:lnTo>
                        <a:pt x="56261" y="68167"/>
                      </a:lnTo>
                      <a:close/>
                      <a:moveTo>
                        <a:pt x="35484" y="41204"/>
                      </a:moveTo>
                      <a:lnTo>
                        <a:pt x="27780" y="15875"/>
                      </a:lnTo>
                      <a:lnTo>
                        <a:pt x="20193" y="41204"/>
                      </a:lnTo>
                      <a:lnTo>
                        <a:pt x="35484" y="41204"/>
                      </a:lnTo>
                      <a:close/>
                    </a:path>
                  </a:pathLst>
                </a:custGeom>
                <a:solidFill>
                  <a:srgbClr val="000000"/>
                </a:solidFill>
                <a:ln w="11656"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6ADF7E2C-B8D4-E4CE-19A1-CC3FEBF1D930}"/>
                    </a:ext>
                  </a:extLst>
                </p:cNvPr>
                <p:cNvSpPr/>
                <p:nvPr/>
              </p:nvSpPr>
              <p:spPr>
                <a:xfrm>
                  <a:off x="8381748" y="1314788"/>
                  <a:ext cx="39336" cy="67700"/>
                </a:xfrm>
                <a:custGeom>
                  <a:avLst/>
                  <a:gdLst>
                    <a:gd name="connsiteX0" fmla="*/ 0 w 39336"/>
                    <a:gd name="connsiteY0" fmla="*/ 67583 h 67700"/>
                    <a:gd name="connsiteX1" fmla="*/ 0 w 39336"/>
                    <a:gd name="connsiteY1" fmla="*/ 0 h 67700"/>
                    <a:gd name="connsiteX2" fmla="*/ 11205 w 39336"/>
                    <a:gd name="connsiteY2" fmla="*/ 0 h 67700"/>
                    <a:gd name="connsiteX3" fmla="*/ 11205 w 39336"/>
                    <a:gd name="connsiteY3" fmla="*/ 56144 h 67700"/>
                    <a:gd name="connsiteX4" fmla="*/ 39336 w 39336"/>
                    <a:gd name="connsiteY4" fmla="*/ 56144 h 67700"/>
                    <a:gd name="connsiteX5" fmla="*/ 39336 w 39336"/>
                    <a:gd name="connsiteY5" fmla="*/ 67700 h 67700"/>
                    <a:gd name="connsiteX6" fmla="*/ 0 w 39336"/>
                    <a:gd name="connsiteY6" fmla="*/ 67700 h 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6" h="67700">
                      <a:moveTo>
                        <a:pt x="0" y="67583"/>
                      </a:moveTo>
                      <a:lnTo>
                        <a:pt x="0" y="0"/>
                      </a:lnTo>
                      <a:lnTo>
                        <a:pt x="11205" y="0"/>
                      </a:lnTo>
                      <a:lnTo>
                        <a:pt x="11205" y="56144"/>
                      </a:lnTo>
                      <a:lnTo>
                        <a:pt x="39336" y="56144"/>
                      </a:lnTo>
                      <a:lnTo>
                        <a:pt x="39336" y="67700"/>
                      </a:lnTo>
                      <a:lnTo>
                        <a:pt x="0" y="67700"/>
                      </a:lnTo>
                      <a:close/>
                    </a:path>
                  </a:pathLst>
                </a:custGeom>
                <a:solidFill>
                  <a:srgbClr val="000000"/>
                </a:solidFill>
                <a:ln w="11656"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2F77A20E-DA74-2C06-7151-9CCB34E75FED}"/>
                    </a:ext>
                  </a:extLst>
                </p:cNvPr>
                <p:cNvSpPr/>
                <p:nvPr/>
              </p:nvSpPr>
              <p:spPr>
                <a:xfrm>
                  <a:off x="8445012" y="1314205"/>
                  <a:ext cx="56261" cy="68167"/>
                </a:xfrm>
                <a:custGeom>
                  <a:avLst/>
                  <a:gdLst>
                    <a:gd name="connsiteX0" fmla="*/ 56261 w 56261"/>
                    <a:gd name="connsiteY0" fmla="*/ 68167 h 68167"/>
                    <a:gd name="connsiteX1" fmla="*/ 44005 w 56261"/>
                    <a:gd name="connsiteY1" fmla="*/ 68167 h 68167"/>
                    <a:gd name="connsiteX2" fmla="*/ 39103 w 56261"/>
                    <a:gd name="connsiteY2" fmla="*/ 52759 h 68167"/>
                    <a:gd name="connsiteX3" fmla="*/ 16691 w 56261"/>
                    <a:gd name="connsiteY3" fmla="*/ 52759 h 68167"/>
                    <a:gd name="connsiteX4" fmla="*/ 12023 w 56261"/>
                    <a:gd name="connsiteY4" fmla="*/ 68167 h 68167"/>
                    <a:gd name="connsiteX5" fmla="*/ 0 w 56261"/>
                    <a:gd name="connsiteY5" fmla="*/ 68167 h 68167"/>
                    <a:gd name="connsiteX6" fmla="*/ 21827 w 56261"/>
                    <a:gd name="connsiteY6" fmla="*/ 0 h 68167"/>
                    <a:gd name="connsiteX7" fmla="*/ 33850 w 56261"/>
                    <a:gd name="connsiteY7" fmla="*/ 0 h 68167"/>
                    <a:gd name="connsiteX8" fmla="*/ 56261 w 56261"/>
                    <a:gd name="connsiteY8" fmla="*/ 68167 h 68167"/>
                    <a:gd name="connsiteX9" fmla="*/ 35484 w 56261"/>
                    <a:gd name="connsiteY9" fmla="*/ 41204 h 68167"/>
                    <a:gd name="connsiteX10" fmla="*/ 27780 w 56261"/>
                    <a:gd name="connsiteY10" fmla="*/ 15875 h 68167"/>
                    <a:gd name="connsiteX11" fmla="*/ 20193 w 56261"/>
                    <a:gd name="connsiteY11" fmla="*/ 41204 h 68167"/>
                    <a:gd name="connsiteX12" fmla="*/ 35484 w 56261"/>
                    <a:gd name="connsiteY12" fmla="*/ 41204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61" h="68167">
                      <a:moveTo>
                        <a:pt x="56261" y="68167"/>
                      </a:moveTo>
                      <a:lnTo>
                        <a:pt x="44005" y="68167"/>
                      </a:lnTo>
                      <a:lnTo>
                        <a:pt x="39103" y="52759"/>
                      </a:lnTo>
                      <a:lnTo>
                        <a:pt x="16691" y="52759"/>
                      </a:lnTo>
                      <a:lnTo>
                        <a:pt x="12023" y="68167"/>
                      </a:lnTo>
                      <a:lnTo>
                        <a:pt x="0" y="68167"/>
                      </a:lnTo>
                      <a:lnTo>
                        <a:pt x="21827" y="0"/>
                      </a:lnTo>
                      <a:lnTo>
                        <a:pt x="33850" y="0"/>
                      </a:lnTo>
                      <a:lnTo>
                        <a:pt x="56261" y="68167"/>
                      </a:lnTo>
                      <a:close/>
                      <a:moveTo>
                        <a:pt x="35484" y="41204"/>
                      </a:moveTo>
                      <a:lnTo>
                        <a:pt x="27780" y="15875"/>
                      </a:lnTo>
                      <a:lnTo>
                        <a:pt x="20193" y="41204"/>
                      </a:lnTo>
                      <a:lnTo>
                        <a:pt x="35484" y="41204"/>
                      </a:lnTo>
                      <a:close/>
                    </a:path>
                  </a:pathLst>
                </a:custGeom>
                <a:solidFill>
                  <a:srgbClr val="000000"/>
                </a:solidFill>
                <a:ln w="11656"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20FA2531-D8E3-E4DB-CCDD-52F5BD9746A7}"/>
                    </a:ext>
                  </a:extLst>
                </p:cNvPr>
                <p:cNvSpPr/>
                <p:nvPr/>
              </p:nvSpPr>
              <p:spPr>
                <a:xfrm>
                  <a:off x="8507343" y="1314205"/>
                  <a:ext cx="44355" cy="68167"/>
                </a:xfrm>
                <a:custGeom>
                  <a:avLst/>
                  <a:gdLst>
                    <a:gd name="connsiteX0" fmla="*/ 0 w 44355"/>
                    <a:gd name="connsiteY0" fmla="*/ 68167 h 68167"/>
                    <a:gd name="connsiteX1" fmla="*/ 0 w 44355"/>
                    <a:gd name="connsiteY1" fmla="*/ 0 h 68167"/>
                    <a:gd name="connsiteX2" fmla="*/ 10972 w 44355"/>
                    <a:gd name="connsiteY2" fmla="*/ 0 h 68167"/>
                    <a:gd name="connsiteX3" fmla="*/ 33850 w 44355"/>
                    <a:gd name="connsiteY3" fmla="*/ 45523 h 68167"/>
                    <a:gd name="connsiteX4" fmla="*/ 33850 w 44355"/>
                    <a:gd name="connsiteY4" fmla="*/ 0 h 68167"/>
                    <a:gd name="connsiteX5" fmla="*/ 44355 w 44355"/>
                    <a:gd name="connsiteY5" fmla="*/ 0 h 68167"/>
                    <a:gd name="connsiteX6" fmla="*/ 44355 w 44355"/>
                    <a:gd name="connsiteY6" fmla="*/ 68167 h 68167"/>
                    <a:gd name="connsiteX7" fmla="*/ 33033 w 44355"/>
                    <a:gd name="connsiteY7" fmla="*/ 68167 h 68167"/>
                    <a:gd name="connsiteX8" fmla="*/ 10505 w 44355"/>
                    <a:gd name="connsiteY8" fmla="*/ 23695 h 68167"/>
                    <a:gd name="connsiteX9" fmla="*/ 10505 w 44355"/>
                    <a:gd name="connsiteY9" fmla="*/ 68167 h 68167"/>
                    <a:gd name="connsiteX10" fmla="*/ 0 w 44355"/>
                    <a:gd name="connsiteY10" fmla="*/ 68167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55" h="68167">
                      <a:moveTo>
                        <a:pt x="0" y="68167"/>
                      </a:moveTo>
                      <a:lnTo>
                        <a:pt x="0" y="0"/>
                      </a:lnTo>
                      <a:lnTo>
                        <a:pt x="10972" y="0"/>
                      </a:lnTo>
                      <a:lnTo>
                        <a:pt x="33850" y="45523"/>
                      </a:lnTo>
                      <a:lnTo>
                        <a:pt x="33850" y="0"/>
                      </a:lnTo>
                      <a:lnTo>
                        <a:pt x="44355" y="0"/>
                      </a:lnTo>
                      <a:lnTo>
                        <a:pt x="44355" y="68167"/>
                      </a:lnTo>
                      <a:lnTo>
                        <a:pt x="33033" y="68167"/>
                      </a:lnTo>
                      <a:lnTo>
                        <a:pt x="10505" y="23695"/>
                      </a:lnTo>
                      <a:lnTo>
                        <a:pt x="10505" y="68167"/>
                      </a:lnTo>
                      <a:lnTo>
                        <a:pt x="0" y="68167"/>
                      </a:lnTo>
                      <a:close/>
                    </a:path>
                  </a:pathLst>
                </a:custGeom>
                <a:solidFill>
                  <a:srgbClr val="000000"/>
                </a:solidFill>
                <a:ln w="11656"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D244CE11-97ED-86A2-4C6C-21DD9E7AC028}"/>
                    </a:ext>
                  </a:extLst>
                </p:cNvPr>
                <p:cNvSpPr/>
                <p:nvPr/>
              </p:nvSpPr>
              <p:spPr>
                <a:xfrm>
                  <a:off x="8559636" y="1314205"/>
                  <a:ext cx="44471" cy="68167"/>
                </a:xfrm>
                <a:custGeom>
                  <a:avLst/>
                  <a:gdLst>
                    <a:gd name="connsiteX0" fmla="*/ 16575 w 44471"/>
                    <a:gd name="connsiteY0" fmla="*/ 68167 h 68167"/>
                    <a:gd name="connsiteX1" fmla="*/ 16575 w 44471"/>
                    <a:gd name="connsiteY1" fmla="*/ 11556 h 68167"/>
                    <a:gd name="connsiteX2" fmla="*/ 0 w 44471"/>
                    <a:gd name="connsiteY2" fmla="*/ 11556 h 68167"/>
                    <a:gd name="connsiteX3" fmla="*/ 0 w 44471"/>
                    <a:gd name="connsiteY3" fmla="*/ 0 h 68167"/>
                    <a:gd name="connsiteX4" fmla="*/ 44472 w 44471"/>
                    <a:gd name="connsiteY4" fmla="*/ 0 h 68167"/>
                    <a:gd name="connsiteX5" fmla="*/ 44472 w 44471"/>
                    <a:gd name="connsiteY5" fmla="*/ 11556 h 68167"/>
                    <a:gd name="connsiteX6" fmla="*/ 27897 w 44471"/>
                    <a:gd name="connsiteY6" fmla="*/ 11556 h 68167"/>
                    <a:gd name="connsiteX7" fmla="*/ 27897 w 44471"/>
                    <a:gd name="connsiteY7" fmla="*/ 68167 h 68167"/>
                    <a:gd name="connsiteX8" fmla="*/ 16575 w 44471"/>
                    <a:gd name="connsiteY8" fmla="*/ 68167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1" h="68167">
                      <a:moveTo>
                        <a:pt x="16575" y="68167"/>
                      </a:moveTo>
                      <a:lnTo>
                        <a:pt x="16575" y="11556"/>
                      </a:lnTo>
                      <a:lnTo>
                        <a:pt x="0" y="11556"/>
                      </a:lnTo>
                      <a:lnTo>
                        <a:pt x="0" y="0"/>
                      </a:lnTo>
                      <a:lnTo>
                        <a:pt x="44472" y="0"/>
                      </a:lnTo>
                      <a:lnTo>
                        <a:pt x="44472" y="11556"/>
                      </a:lnTo>
                      <a:lnTo>
                        <a:pt x="27897" y="11556"/>
                      </a:lnTo>
                      <a:lnTo>
                        <a:pt x="27897" y="68167"/>
                      </a:lnTo>
                      <a:lnTo>
                        <a:pt x="16575" y="68167"/>
                      </a:lnTo>
                      <a:close/>
                    </a:path>
                  </a:pathLst>
                </a:custGeom>
                <a:solidFill>
                  <a:srgbClr val="000000"/>
                </a:solidFill>
                <a:ln w="11656"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10DD4CC8-7F6E-062C-179F-53BCC72FADDA}"/>
                    </a:ext>
                  </a:extLst>
                </p:cNvPr>
                <p:cNvSpPr/>
                <p:nvPr/>
              </p:nvSpPr>
              <p:spPr>
                <a:xfrm>
                  <a:off x="8610994" y="1314205"/>
                  <a:ext cx="11205" cy="68167"/>
                </a:xfrm>
                <a:custGeom>
                  <a:avLst/>
                  <a:gdLst>
                    <a:gd name="connsiteX0" fmla="*/ 0 w 11205"/>
                    <a:gd name="connsiteY0" fmla="*/ 68167 h 68167"/>
                    <a:gd name="connsiteX1" fmla="*/ 0 w 11205"/>
                    <a:gd name="connsiteY1" fmla="*/ 0 h 68167"/>
                    <a:gd name="connsiteX2" fmla="*/ 11205 w 11205"/>
                    <a:gd name="connsiteY2" fmla="*/ 0 h 68167"/>
                    <a:gd name="connsiteX3" fmla="*/ 11205 w 11205"/>
                    <a:gd name="connsiteY3" fmla="*/ 68167 h 68167"/>
                    <a:gd name="connsiteX4" fmla="*/ 0 w 11205"/>
                    <a:gd name="connsiteY4" fmla="*/ 68167 h 6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5" h="68167">
                      <a:moveTo>
                        <a:pt x="0" y="68167"/>
                      </a:moveTo>
                      <a:lnTo>
                        <a:pt x="0" y="0"/>
                      </a:lnTo>
                      <a:lnTo>
                        <a:pt x="11205" y="0"/>
                      </a:lnTo>
                      <a:lnTo>
                        <a:pt x="11205" y="68167"/>
                      </a:lnTo>
                      <a:lnTo>
                        <a:pt x="0" y="68167"/>
                      </a:lnTo>
                      <a:close/>
                    </a:path>
                  </a:pathLst>
                </a:custGeom>
                <a:solidFill>
                  <a:srgbClr val="000000"/>
                </a:solidFill>
                <a:ln w="11656"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3E83E0D7-5BF1-0400-C04E-B519C1D79092}"/>
                    </a:ext>
                  </a:extLst>
                </p:cNvPr>
                <p:cNvSpPr/>
                <p:nvPr/>
              </p:nvSpPr>
              <p:spPr>
                <a:xfrm>
                  <a:off x="8630838" y="1313037"/>
                  <a:ext cx="54393" cy="70618"/>
                </a:xfrm>
                <a:custGeom>
                  <a:avLst/>
                  <a:gdLst>
                    <a:gd name="connsiteX0" fmla="*/ 0 w 54393"/>
                    <a:gd name="connsiteY0" fmla="*/ 35718 h 70618"/>
                    <a:gd name="connsiteX1" fmla="*/ 3618 w 54393"/>
                    <a:gd name="connsiteY1" fmla="*/ 15641 h 70618"/>
                    <a:gd name="connsiteX2" fmla="*/ 13073 w 54393"/>
                    <a:gd name="connsiteY2" fmla="*/ 3852 h 70618"/>
                    <a:gd name="connsiteX3" fmla="*/ 27197 w 54393"/>
                    <a:gd name="connsiteY3" fmla="*/ 0 h 70618"/>
                    <a:gd name="connsiteX4" fmla="*/ 46806 w 54393"/>
                    <a:gd name="connsiteY4" fmla="*/ 9221 h 70618"/>
                    <a:gd name="connsiteX5" fmla="*/ 54394 w 54393"/>
                    <a:gd name="connsiteY5" fmla="*/ 35367 h 70618"/>
                    <a:gd name="connsiteX6" fmla="*/ 46340 w 54393"/>
                    <a:gd name="connsiteY6" fmla="*/ 62097 h 70618"/>
                    <a:gd name="connsiteX7" fmla="*/ 27313 w 54393"/>
                    <a:gd name="connsiteY7" fmla="*/ 70618 h 70618"/>
                    <a:gd name="connsiteX8" fmla="*/ 8170 w 54393"/>
                    <a:gd name="connsiteY8" fmla="*/ 62214 h 70618"/>
                    <a:gd name="connsiteX9" fmla="*/ 0 w 54393"/>
                    <a:gd name="connsiteY9" fmla="*/ 35718 h 70618"/>
                    <a:gd name="connsiteX10" fmla="*/ 11556 w 54393"/>
                    <a:gd name="connsiteY10" fmla="*/ 35251 h 70618"/>
                    <a:gd name="connsiteX11" fmla="*/ 15991 w 54393"/>
                    <a:gd name="connsiteY11" fmla="*/ 52876 h 70618"/>
                    <a:gd name="connsiteX12" fmla="*/ 27080 w 54393"/>
                    <a:gd name="connsiteY12" fmla="*/ 58712 h 70618"/>
                    <a:gd name="connsiteX13" fmla="*/ 38169 w 54393"/>
                    <a:gd name="connsiteY13" fmla="*/ 52876 h 70618"/>
                    <a:gd name="connsiteX14" fmla="*/ 42604 w 54393"/>
                    <a:gd name="connsiteY14" fmla="*/ 34901 h 70618"/>
                    <a:gd name="connsiteX15" fmla="*/ 38286 w 54393"/>
                    <a:gd name="connsiteY15" fmla="*/ 17392 h 70618"/>
                    <a:gd name="connsiteX16" fmla="*/ 27080 w 54393"/>
                    <a:gd name="connsiteY16" fmla="*/ 11672 h 70618"/>
                    <a:gd name="connsiteX17" fmla="*/ 15874 w 54393"/>
                    <a:gd name="connsiteY17" fmla="*/ 17392 h 70618"/>
                    <a:gd name="connsiteX18" fmla="*/ 11556 w 54393"/>
                    <a:gd name="connsiteY18" fmla="*/ 35251 h 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93" h="70618">
                      <a:moveTo>
                        <a:pt x="0" y="35718"/>
                      </a:moveTo>
                      <a:cubicBezTo>
                        <a:pt x="0" y="27547"/>
                        <a:pt x="1167" y="20894"/>
                        <a:pt x="3618" y="15641"/>
                      </a:cubicBezTo>
                      <a:cubicBezTo>
                        <a:pt x="6070" y="10388"/>
                        <a:pt x="9221" y="6420"/>
                        <a:pt x="13073" y="3852"/>
                      </a:cubicBezTo>
                      <a:cubicBezTo>
                        <a:pt x="16925" y="1284"/>
                        <a:pt x="21594" y="0"/>
                        <a:pt x="27197" y="0"/>
                      </a:cubicBezTo>
                      <a:cubicBezTo>
                        <a:pt x="35251" y="0"/>
                        <a:pt x="41671" y="3035"/>
                        <a:pt x="46806" y="9221"/>
                      </a:cubicBezTo>
                      <a:cubicBezTo>
                        <a:pt x="51826" y="15291"/>
                        <a:pt x="54394" y="24045"/>
                        <a:pt x="54394" y="35367"/>
                      </a:cubicBezTo>
                      <a:cubicBezTo>
                        <a:pt x="54394" y="46806"/>
                        <a:pt x="51709" y="55678"/>
                        <a:pt x="46340" y="62097"/>
                      </a:cubicBezTo>
                      <a:cubicBezTo>
                        <a:pt x="41671" y="67817"/>
                        <a:pt x="35251" y="70618"/>
                        <a:pt x="27313" y="70618"/>
                      </a:cubicBezTo>
                      <a:cubicBezTo>
                        <a:pt x="19259" y="70618"/>
                        <a:pt x="12840" y="67817"/>
                        <a:pt x="8170" y="62214"/>
                      </a:cubicBezTo>
                      <a:cubicBezTo>
                        <a:pt x="2568" y="55678"/>
                        <a:pt x="0" y="46923"/>
                        <a:pt x="0" y="35718"/>
                      </a:cubicBezTo>
                      <a:close/>
                      <a:moveTo>
                        <a:pt x="11556" y="35251"/>
                      </a:moveTo>
                      <a:cubicBezTo>
                        <a:pt x="11556" y="43071"/>
                        <a:pt x="13073" y="49024"/>
                        <a:pt x="15991" y="52876"/>
                      </a:cubicBezTo>
                      <a:cubicBezTo>
                        <a:pt x="18909" y="56845"/>
                        <a:pt x="22645" y="58712"/>
                        <a:pt x="27080" y="58712"/>
                      </a:cubicBezTo>
                      <a:cubicBezTo>
                        <a:pt x="31515" y="58712"/>
                        <a:pt x="35251" y="56728"/>
                        <a:pt x="38169" y="52876"/>
                      </a:cubicBezTo>
                      <a:cubicBezTo>
                        <a:pt x="41087" y="49024"/>
                        <a:pt x="42604" y="42955"/>
                        <a:pt x="42604" y="34901"/>
                      </a:cubicBezTo>
                      <a:cubicBezTo>
                        <a:pt x="42604" y="26963"/>
                        <a:pt x="41204" y="21127"/>
                        <a:pt x="38286" y="17392"/>
                      </a:cubicBezTo>
                      <a:cubicBezTo>
                        <a:pt x="35484" y="13657"/>
                        <a:pt x="31749" y="11672"/>
                        <a:pt x="27080" y="11672"/>
                      </a:cubicBezTo>
                      <a:cubicBezTo>
                        <a:pt x="22528" y="11672"/>
                        <a:pt x="18792" y="13540"/>
                        <a:pt x="15874" y="17392"/>
                      </a:cubicBezTo>
                      <a:cubicBezTo>
                        <a:pt x="13073" y="21361"/>
                        <a:pt x="11556" y="27197"/>
                        <a:pt x="11556" y="35251"/>
                      </a:cubicBezTo>
                      <a:close/>
                    </a:path>
                  </a:pathLst>
                </a:custGeom>
                <a:solidFill>
                  <a:srgbClr val="000000"/>
                </a:solidFill>
                <a:ln w="11656"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0174C958-4E04-A011-B491-2AD914E7721E}"/>
                    </a:ext>
                  </a:extLst>
                </p:cNvPr>
                <p:cNvSpPr/>
                <p:nvPr/>
              </p:nvSpPr>
              <p:spPr>
                <a:xfrm>
                  <a:off x="8691651" y="1312804"/>
                  <a:ext cx="56261" cy="76337"/>
                </a:xfrm>
                <a:custGeom>
                  <a:avLst/>
                  <a:gdLst>
                    <a:gd name="connsiteX0" fmla="*/ 47273 w 56261"/>
                    <a:gd name="connsiteY0" fmla="*/ 60930 h 76337"/>
                    <a:gd name="connsiteX1" fmla="*/ 56261 w 56261"/>
                    <a:gd name="connsiteY1" fmla="*/ 66650 h 76337"/>
                    <a:gd name="connsiteX2" fmla="*/ 52176 w 56261"/>
                    <a:gd name="connsiteY2" fmla="*/ 76338 h 76337"/>
                    <a:gd name="connsiteX3" fmla="*/ 47273 w 56261"/>
                    <a:gd name="connsiteY3" fmla="*/ 73770 h 76337"/>
                    <a:gd name="connsiteX4" fmla="*/ 39686 w 56261"/>
                    <a:gd name="connsiteY4" fmla="*/ 67700 h 76337"/>
                    <a:gd name="connsiteX5" fmla="*/ 27080 w 56261"/>
                    <a:gd name="connsiteY5" fmla="*/ 70618 h 76337"/>
                    <a:gd name="connsiteX6" fmla="*/ 7471 w 56261"/>
                    <a:gd name="connsiteY6" fmla="*/ 61514 h 76337"/>
                    <a:gd name="connsiteX7" fmla="*/ 0 w 56261"/>
                    <a:gd name="connsiteY7" fmla="*/ 35251 h 76337"/>
                    <a:gd name="connsiteX8" fmla="*/ 7471 w 56261"/>
                    <a:gd name="connsiteY8" fmla="*/ 8988 h 76337"/>
                    <a:gd name="connsiteX9" fmla="*/ 27197 w 56261"/>
                    <a:gd name="connsiteY9" fmla="*/ 0 h 76337"/>
                    <a:gd name="connsiteX10" fmla="*/ 46690 w 56261"/>
                    <a:gd name="connsiteY10" fmla="*/ 8988 h 76337"/>
                    <a:gd name="connsiteX11" fmla="*/ 54160 w 56261"/>
                    <a:gd name="connsiteY11" fmla="*/ 35251 h 76337"/>
                    <a:gd name="connsiteX12" fmla="*/ 52526 w 56261"/>
                    <a:gd name="connsiteY12" fmla="*/ 49608 h 76337"/>
                    <a:gd name="connsiteX13" fmla="*/ 47273 w 56261"/>
                    <a:gd name="connsiteY13" fmla="*/ 60930 h 76337"/>
                    <a:gd name="connsiteX14" fmla="*/ 38169 w 56261"/>
                    <a:gd name="connsiteY14" fmla="*/ 53226 h 76337"/>
                    <a:gd name="connsiteX15" fmla="*/ 42488 w 56261"/>
                    <a:gd name="connsiteY15" fmla="*/ 35601 h 76337"/>
                    <a:gd name="connsiteX16" fmla="*/ 38169 w 56261"/>
                    <a:gd name="connsiteY16" fmla="*/ 17859 h 76337"/>
                    <a:gd name="connsiteX17" fmla="*/ 27080 w 56261"/>
                    <a:gd name="connsiteY17" fmla="*/ 12139 h 76337"/>
                    <a:gd name="connsiteX18" fmla="*/ 15875 w 56261"/>
                    <a:gd name="connsiteY18" fmla="*/ 17859 h 76337"/>
                    <a:gd name="connsiteX19" fmla="*/ 11556 w 56261"/>
                    <a:gd name="connsiteY19" fmla="*/ 35601 h 76337"/>
                    <a:gd name="connsiteX20" fmla="*/ 15875 w 56261"/>
                    <a:gd name="connsiteY20" fmla="*/ 53576 h 76337"/>
                    <a:gd name="connsiteX21" fmla="*/ 26730 w 56261"/>
                    <a:gd name="connsiteY21" fmla="*/ 59413 h 76337"/>
                    <a:gd name="connsiteX22" fmla="*/ 31282 w 56261"/>
                    <a:gd name="connsiteY22" fmla="*/ 58479 h 76337"/>
                    <a:gd name="connsiteX23" fmla="*/ 24279 w 56261"/>
                    <a:gd name="connsiteY23" fmla="*/ 54160 h 76337"/>
                    <a:gd name="connsiteX24" fmla="*/ 27430 w 56261"/>
                    <a:gd name="connsiteY24" fmla="*/ 46340 h 76337"/>
                    <a:gd name="connsiteX25" fmla="*/ 38169 w 56261"/>
                    <a:gd name="connsiteY25" fmla="*/ 53226 h 7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261" h="76337">
                      <a:moveTo>
                        <a:pt x="47273" y="60930"/>
                      </a:moveTo>
                      <a:cubicBezTo>
                        <a:pt x="50075" y="63265"/>
                        <a:pt x="52993" y="65249"/>
                        <a:pt x="56261" y="66650"/>
                      </a:cubicBezTo>
                      <a:lnTo>
                        <a:pt x="52176" y="76338"/>
                      </a:lnTo>
                      <a:cubicBezTo>
                        <a:pt x="50541" y="75754"/>
                        <a:pt x="48908" y="74937"/>
                        <a:pt x="47273" y="73770"/>
                      </a:cubicBezTo>
                      <a:cubicBezTo>
                        <a:pt x="46923" y="73536"/>
                        <a:pt x="44355" y="71552"/>
                        <a:pt x="39686" y="67700"/>
                      </a:cubicBezTo>
                      <a:cubicBezTo>
                        <a:pt x="35951" y="69684"/>
                        <a:pt x="31749" y="70618"/>
                        <a:pt x="27080" y="70618"/>
                      </a:cubicBezTo>
                      <a:cubicBezTo>
                        <a:pt x="19026" y="70618"/>
                        <a:pt x="12490" y="67583"/>
                        <a:pt x="7471" y="61514"/>
                      </a:cubicBezTo>
                      <a:cubicBezTo>
                        <a:pt x="2451" y="55444"/>
                        <a:pt x="0" y="46690"/>
                        <a:pt x="0" y="35251"/>
                      </a:cubicBezTo>
                      <a:cubicBezTo>
                        <a:pt x="0" y="23812"/>
                        <a:pt x="2451" y="15057"/>
                        <a:pt x="7471" y="8988"/>
                      </a:cubicBezTo>
                      <a:cubicBezTo>
                        <a:pt x="12490" y="3035"/>
                        <a:pt x="19026" y="0"/>
                        <a:pt x="27197" y="0"/>
                      </a:cubicBezTo>
                      <a:cubicBezTo>
                        <a:pt x="35251" y="0"/>
                        <a:pt x="41787" y="3035"/>
                        <a:pt x="46690" y="8988"/>
                      </a:cubicBezTo>
                      <a:cubicBezTo>
                        <a:pt x="51709" y="15057"/>
                        <a:pt x="54160" y="23812"/>
                        <a:pt x="54160" y="35251"/>
                      </a:cubicBezTo>
                      <a:cubicBezTo>
                        <a:pt x="54160" y="40854"/>
                        <a:pt x="53576" y="45523"/>
                        <a:pt x="52526" y="49608"/>
                      </a:cubicBezTo>
                      <a:cubicBezTo>
                        <a:pt x="51475" y="53693"/>
                        <a:pt x="49608" y="57545"/>
                        <a:pt x="47273" y="60930"/>
                      </a:cubicBezTo>
                      <a:close/>
                      <a:moveTo>
                        <a:pt x="38169" y="53226"/>
                      </a:moveTo>
                      <a:cubicBezTo>
                        <a:pt x="41087" y="49141"/>
                        <a:pt x="42488" y="43305"/>
                        <a:pt x="42488" y="35601"/>
                      </a:cubicBezTo>
                      <a:cubicBezTo>
                        <a:pt x="42488" y="27547"/>
                        <a:pt x="41087" y="21711"/>
                        <a:pt x="38169" y="17859"/>
                      </a:cubicBezTo>
                      <a:cubicBezTo>
                        <a:pt x="35251" y="14007"/>
                        <a:pt x="31516" y="12139"/>
                        <a:pt x="27080" y="12139"/>
                      </a:cubicBezTo>
                      <a:cubicBezTo>
                        <a:pt x="22528" y="12139"/>
                        <a:pt x="18793" y="14124"/>
                        <a:pt x="15875" y="17859"/>
                      </a:cubicBezTo>
                      <a:cubicBezTo>
                        <a:pt x="12957" y="21711"/>
                        <a:pt x="11556" y="27664"/>
                        <a:pt x="11556" y="35601"/>
                      </a:cubicBezTo>
                      <a:cubicBezTo>
                        <a:pt x="11556" y="43655"/>
                        <a:pt x="12957" y="49725"/>
                        <a:pt x="15875" y="53576"/>
                      </a:cubicBezTo>
                      <a:cubicBezTo>
                        <a:pt x="18793" y="57428"/>
                        <a:pt x="22411" y="59413"/>
                        <a:pt x="26730" y="59413"/>
                      </a:cubicBezTo>
                      <a:cubicBezTo>
                        <a:pt x="28364" y="59413"/>
                        <a:pt x="29881" y="59063"/>
                        <a:pt x="31282" y="58479"/>
                      </a:cubicBezTo>
                      <a:cubicBezTo>
                        <a:pt x="28948" y="56611"/>
                        <a:pt x="26613" y="55211"/>
                        <a:pt x="24279" y="54160"/>
                      </a:cubicBezTo>
                      <a:lnTo>
                        <a:pt x="27430" y="46340"/>
                      </a:lnTo>
                      <a:cubicBezTo>
                        <a:pt x="31282" y="47740"/>
                        <a:pt x="34784" y="50075"/>
                        <a:pt x="38169" y="53226"/>
                      </a:cubicBezTo>
                      <a:close/>
                    </a:path>
                  </a:pathLst>
                </a:custGeom>
                <a:solidFill>
                  <a:srgbClr val="000000"/>
                </a:solidFill>
                <a:ln w="11656"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720FB71E-5918-A810-0388-7D0C966B126B}"/>
                    </a:ext>
                  </a:extLst>
                </p:cNvPr>
                <p:cNvSpPr/>
                <p:nvPr/>
              </p:nvSpPr>
              <p:spPr>
                <a:xfrm>
                  <a:off x="8754565" y="1314205"/>
                  <a:ext cx="44705" cy="69451"/>
                </a:xfrm>
                <a:custGeom>
                  <a:avLst/>
                  <a:gdLst>
                    <a:gd name="connsiteX0" fmla="*/ 0 w 44705"/>
                    <a:gd name="connsiteY0" fmla="*/ 0 h 69451"/>
                    <a:gd name="connsiteX1" fmla="*/ 11205 w 44705"/>
                    <a:gd name="connsiteY1" fmla="*/ 0 h 69451"/>
                    <a:gd name="connsiteX2" fmla="*/ 11205 w 44705"/>
                    <a:gd name="connsiteY2" fmla="*/ 36885 h 69451"/>
                    <a:gd name="connsiteX3" fmla="*/ 11672 w 44705"/>
                    <a:gd name="connsiteY3" fmla="*/ 48090 h 69451"/>
                    <a:gd name="connsiteX4" fmla="*/ 15291 w 44705"/>
                    <a:gd name="connsiteY4" fmla="*/ 55094 h 69451"/>
                    <a:gd name="connsiteX5" fmla="*/ 22761 w 44705"/>
                    <a:gd name="connsiteY5" fmla="*/ 57545 h 69451"/>
                    <a:gd name="connsiteX6" fmla="*/ 29181 w 44705"/>
                    <a:gd name="connsiteY6" fmla="*/ 55794 h 69451"/>
                    <a:gd name="connsiteX7" fmla="*/ 32566 w 44705"/>
                    <a:gd name="connsiteY7" fmla="*/ 51009 h 69451"/>
                    <a:gd name="connsiteX8" fmla="*/ 33499 w 44705"/>
                    <a:gd name="connsiteY8" fmla="*/ 37702 h 69451"/>
                    <a:gd name="connsiteX9" fmla="*/ 33499 w 44705"/>
                    <a:gd name="connsiteY9" fmla="*/ 0 h 69451"/>
                    <a:gd name="connsiteX10" fmla="*/ 44705 w 44705"/>
                    <a:gd name="connsiteY10" fmla="*/ 0 h 69451"/>
                    <a:gd name="connsiteX11" fmla="*/ 44705 w 44705"/>
                    <a:gd name="connsiteY11" fmla="*/ 35834 h 69451"/>
                    <a:gd name="connsiteX12" fmla="*/ 43188 w 44705"/>
                    <a:gd name="connsiteY12" fmla="*/ 55678 h 69451"/>
                    <a:gd name="connsiteX13" fmla="*/ 36534 w 44705"/>
                    <a:gd name="connsiteY13" fmla="*/ 65599 h 69451"/>
                    <a:gd name="connsiteX14" fmla="*/ 22995 w 44705"/>
                    <a:gd name="connsiteY14" fmla="*/ 69451 h 69451"/>
                    <a:gd name="connsiteX15" fmla="*/ 9338 w 44705"/>
                    <a:gd name="connsiteY15" fmla="*/ 66299 h 69451"/>
                    <a:gd name="connsiteX16" fmla="*/ 2217 w 44705"/>
                    <a:gd name="connsiteY16" fmla="*/ 57428 h 69451"/>
                    <a:gd name="connsiteX17" fmla="*/ 0 w 44705"/>
                    <a:gd name="connsiteY17" fmla="*/ 36418 h 69451"/>
                    <a:gd name="connsiteX18" fmla="*/ 0 w 44705"/>
                    <a:gd name="connsiteY18" fmla="*/ 0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05" h="69451">
                      <a:moveTo>
                        <a:pt x="0" y="0"/>
                      </a:moveTo>
                      <a:lnTo>
                        <a:pt x="11205" y="0"/>
                      </a:lnTo>
                      <a:lnTo>
                        <a:pt x="11205" y="36885"/>
                      </a:lnTo>
                      <a:cubicBezTo>
                        <a:pt x="11205" y="42604"/>
                        <a:pt x="11322" y="46340"/>
                        <a:pt x="11672" y="48090"/>
                      </a:cubicBezTo>
                      <a:cubicBezTo>
                        <a:pt x="12139" y="51125"/>
                        <a:pt x="13306" y="53460"/>
                        <a:pt x="15291" y="55094"/>
                      </a:cubicBezTo>
                      <a:cubicBezTo>
                        <a:pt x="17275" y="56728"/>
                        <a:pt x="19609" y="57545"/>
                        <a:pt x="22761" y="57545"/>
                      </a:cubicBezTo>
                      <a:cubicBezTo>
                        <a:pt x="25329" y="57545"/>
                        <a:pt x="27547" y="56962"/>
                        <a:pt x="29181" y="55794"/>
                      </a:cubicBezTo>
                      <a:cubicBezTo>
                        <a:pt x="30815" y="54627"/>
                        <a:pt x="31982" y="52993"/>
                        <a:pt x="32566" y="51009"/>
                      </a:cubicBezTo>
                      <a:cubicBezTo>
                        <a:pt x="33150" y="49024"/>
                        <a:pt x="33499" y="44472"/>
                        <a:pt x="33499" y="37702"/>
                      </a:cubicBezTo>
                      <a:lnTo>
                        <a:pt x="33499" y="0"/>
                      </a:lnTo>
                      <a:lnTo>
                        <a:pt x="44705" y="0"/>
                      </a:lnTo>
                      <a:lnTo>
                        <a:pt x="44705" y="35834"/>
                      </a:lnTo>
                      <a:cubicBezTo>
                        <a:pt x="44705" y="44939"/>
                        <a:pt x="44239" y="51592"/>
                        <a:pt x="43188" y="55678"/>
                      </a:cubicBezTo>
                      <a:cubicBezTo>
                        <a:pt x="42138" y="59763"/>
                        <a:pt x="40036" y="63031"/>
                        <a:pt x="36534" y="65599"/>
                      </a:cubicBezTo>
                      <a:cubicBezTo>
                        <a:pt x="33150" y="68167"/>
                        <a:pt x="28597" y="69451"/>
                        <a:pt x="22995" y="69451"/>
                      </a:cubicBezTo>
                      <a:cubicBezTo>
                        <a:pt x="17158" y="69451"/>
                        <a:pt x="12606" y="68401"/>
                        <a:pt x="9338" y="66299"/>
                      </a:cubicBezTo>
                      <a:cubicBezTo>
                        <a:pt x="6070" y="64198"/>
                        <a:pt x="3735" y="61280"/>
                        <a:pt x="2217" y="57428"/>
                      </a:cubicBezTo>
                      <a:cubicBezTo>
                        <a:pt x="700" y="53576"/>
                        <a:pt x="0" y="46573"/>
                        <a:pt x="0" y="36418"/>
                      </a:cubicBezTo>
                      <a:lnTo>
                        <a:pt x="0" y="0"/>
                      </a:lnTo>
                      <a:close/>
                    </a:path>
                  </a:pathLst>
                </a:custGeom>
                <a:solidFill>
                  <a:srgbClr val="000000"/>
                </a:solidFill>
                <a:ln w="11656"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C6B98287-A763-A62A-90FB-D97CA9EB6EBC}"/>
                    </a:ext>
                  </a:extLst>
                </p:cNvPr>
                <p:cNvSpPr/>
                <p:nvPr/>
              </p:nvSpPr>
              <p:spPr>
                <a:xfrm>
                  <a:off x="8810709" y="1314205"/>
                  <a:ext cx="11205" cy="68167"/>
                </a:xfrm>
                <a:custGeom>
                  <a:avLst/>
                  <a:gdLst>
                    <a:gd name="connsiteX0" fmla="*/ 0 w 11205"/>
                    <a:gd name="connsiteY0" fmla="*/ 68167 h 68167"/>
                    <a:gd name="connsiteX1" fmla="*/ 0 w 11205"/>
                    <a:gd name="connsiteY1" fmla="*/ 0 h 68167"/>
                    <a:gd name="connsiteX2" fmla="*/ 11206 w 11205"/>
                    <a:gd name="connsiteY2" fmla="*/ 0 h 68167"/>
                    <a:gd name="connsiteX3" fmla="*/ 11206 w 11205"/>
                    <a:gd name="connsiteY3" fmla="*/ 68167 h 68167"/>
                    <a:gd name="connsiteX4" fmla="*/ 0 w 11205"/>
                    <a:gd name="connsiteY4" fmla="*/ 68167 h 6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5" h="68167">
                      <a:moveTo>
                        <a:pt x="0" y="68167"/>
                      </a:moveTo>
                      <a:lnTo>
                        <a:pt x="0" y="0"/>
                      </a:lnTo>
                      <a:lnTo>
                        <a:pt x="11206" y="0"/>
                      </a:lnTo>
                      <a:lnTo>
                        <a:pt x="11206" y="68167"/>
                      </a:lnTo>
                      <a:lnTo>
                        <a:pt x="0" y="68167"/>
                      </a:lnTo>
                      <a:close/>
                    </a:path>
                  </a:pathLst>
                </a:custGeom>
                <a:solidFill>
                  <a:srgbClr val="000000"/>
                </a:solidFill>
                <a:ln w="11656"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C370BC13-31B4-6A4F-B998-0AEBCD032196}"/>
                    </a:ext>
                  </a:extLst>
                </p:cNvPr>
                <p:cNvSpPr/>
                <p:nvPr/>
              </p:nvSpPr>
              <p:spPr>
                <a:xfrm>
                  <a:off x="8827051" y="1314205"/>
                  <a:ext cx="56261" cy="68167"/>
                </a:xfrm>
                <a:custGeom>
                  <a:avLst/>
                  <a:gdLst>
                    <a:gd name="connsiteX0" fmla="*/ 56261 w 56261"/>
                    <a:gd name="connsiteY0" fmla="*/ 68167 h 68167"/>
                    <a:gd name="connsiteX1" fmla="*/ 44005 w 56261"/>
                    <a:gd name="connsiteY1" fmla="*/ 68167 h 68167"/>
                    <a:gd name="connsiteX2" fmla="*/ 39102 w 56261"/>
                    <a:gd name="connsiteY2" fmla="*/ 52759 h 68167"/>
                    <a:gd name="connsiteX3" fmla="*/ 16691 w 56261"/>
                    <a:gd name="connsiteY3" fmla="*/ 52759 h 68167"/>
                    <a:gd name="connsiteX4" fmla="*/ 12022 w 56261"/>
                    <a:gd name="connsiteY4" fmla="*/ 68167 h 68167"/>
                    <a:gd name="connsiteX5" fmla="*/ 0 w 56261"/>
                    <a:gd name="connsiteY5" fmla="*/ 68167 h 68167"/>
                    <a:gd name="connsiteX6" fmla="*/ 21827 w 56261"/>
                    <a:gd name="connsiteY6" fmla="*/ 0 h 68167"/>
                    <a:gd name="connsiteX7" fmla="*/ 33850 w 56261"/>
                    <a:gd name="connsiteY7" fmla="*/ 0 h 68167"/>
                    <a:gd name="connsiteX8" fmla="*/ 56261 w 56261"/>
                    <a:gd name="connsiteY8" fmla="*/ 68167 h 68167"/>
                    <a:gd name="connsiteX9" fmla="*/ 35484 w 56261"/>
                    <a:gd name="connsiteY9" fmla="*/ 41204 h 68167"/>
                    <a:gd name="connsiteX10" fmla="*/ 27664 w 56261"/>
                    <a:gd name="connsiteY10" fmla="*/ 15875 h 68167"/>
                    <a:gd name="connsiteX11" fmla="*/ 20076 w 56261"/>
                    <a:gd name="connsiteY11" fmla="*/ 41204 h 68167"/>
                    <a:gd name="connsiteX12" fmla="*/ 35484 w 56261"/>
                    <a:gd name="connsiteY12" fmla="*/ 41204 h 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61" h="68167">
                      <a:moveTo>
                        <a:pt x="56261" y="68167"/>
                      </a:moveTo>
                      <a:lnTo>
                        <a:pt x="44005" y="68167"/>
                      </a:lnTo>
                      <a:lnTo>
                        <a:pt x="39102" y="52759"/>
                      </a:lnTo>
                      <a:lnTo>
                        <a:pt x="16691" y="52759"/>
                      </a:lnTo>
                      <a:lnTo>
                        <a:pt x="12022" y="68167"/>
                      </a:lnTo>
                      <a:lnTo>
                        <a:pt x="0" y="68167"/>
                      </a:lnTo>
                      <a:lnTo>
                        <a:pt x="21827" y="0"/>
                      </a:lnTo>
                      <a:lnTo>
                        <a:pt x="33850" y="0"/>
                      </a:lnTo>
                      <a:lnTo>
                        <a:pt x="56261" y="68167"/>
                      </a:lnTo>
                      <a:close/>
                      <a:moveTo>
                        <a:pt x="35484" y="41204"/>
                      </a:moveTo>
                      <a:lnTo>
                        <a:pt x="27664" y="15875"/>
                      </a:lnTo>
                      <a:lnTo>
                        <a:pt x="20076" y="41204"/>
                      </a:lnTo>
                      <a:lnTo>
                        <a:pt x="35484" y="41204"/>
                      </a:lnTo>
                      <a:close/>
                    </a:path>
                  </a:pathLst>
                </a:custGeom>
                <a:solidFill>
                  <a:srgbClr val="000000"/>
                </a:solidFill>
                <a:ln w="11656" cap="flat">
                  <a:noFill/>
                  <a:prstDash val="solid"/>
                  <a:miter/>
                </a:ln>
              </p:spPr>
              <p:txBody>
                <a:bodyPr rtlCol="0" anchor="ctr"/>
                <a:lstStyle/>
                <a:p>
                  <a:endParaRPr lang="es-CO"/>
                </a:p>
              </p:txBody>
            </p:sp>
          </p:grpSp>
          <p:sp>
            <p:nvSpPr>
              <p:cNvPr id="30" name="Forma libre: forma 29">
                <a:extLst>
                  <a:ext uri="{FF2B5EF4-FFF2-40B4-BE49-F238E27FC236}">
                    <a16:creationId xmlns:a16="http://schemas.microsoft.com/office/drawing/2014/main" id="{A7D65A30-8DB6-68EA-3EAE-7C49AED151B2}"/>
                  </a:ext>
                </a:extLst>
              </p:cNvPr>
              <p:cNvSpPr/>
              <p:nvPr/>
            </p:nvSpPr>
            <p:spPr>
              <a:xfrm>
                <a:off x="8012315" y="1269733"/>
                <a:ext cx="894108" cy="13773"/>
              </a:xfrm>
              <a:custGeom>
                <a:avLst/>
                <a:gdLst>
                  <a:gd name="connsiteX0" fmla="*/ 0 w 894108"/>
                  <a:gd name="connsiteY0" fmla="*/ 0 h 13773"/>
                  <a:gd name="connsiteX1" fmla="*/ 894108 w 894108"/>
                  <a:gd name="connsiteY1" fmla="*/ 0 h 13773"/>
                  <a:gd name="connsiteX2" fmla="*/ 894108 w 894108"/>
                  <a:gd name="connsiteY2" fmla="*/ 13773 h 13773"/>
                  <a:gd name="connsiteX3" fmla="*/ 0 w 894108"/>
                  <a:gd name="connsiteY3" fmla="*/ 13773 h 13773"/>
                </a:gdLst>
                <a:ahLst/>
                <a:cxnLst>
                  <a:cxn ang="0">
                    <a:pos x="connsiteX0" y="connsiteY0"/>
                  </a:cxn>
                  <a:cxn ang="0">
                    <a:pos x="connsiteX1" y="connsiteY1"/>
                  </a:cxn>
                  <a:cxn ang="0">
                    <a:pos x="connsiteX2" y="connsiteY2"/>
                  </a:cxn>
                  <a:cxn ang="0">
                    <a:pos x="connsiteX3" y="connsiteY3"/>
                  </a:cxn>
                </a:cxnLst>
                <a:rect l="l" t="t" r="r" b="b"/>
                <a:pathLst>
                  <a:path w="894108" h="13773">
                    <a:moveTo>
                      <a:pt x="0" y="0"/>
                    </a:moveTo>
                    <a:lnTo>
                      <a:pt x="894108" y="0"/>
                    </a:lnTo>
                    <a:lnTo>
                      <a:pt x="894108" y="13773"/>
                    </a:lnTo>
                    <a:lnTo>
                      <a:pt x="0" y="13773"/>
                    </a:lnTo>
                    <a:close/>
                  </a:path>
                </a:pathLst>
              </a:custGeom>
              <a:solidFill>
                <a:srgbClr val="000000"/>
              </a:solidFill>
              <a:ln w="11656" cap="flat">
                <a:noFill/>
                <a:prstDash val="solid"/>
                <a:miter/>
              </a:ln>
            </p:spPr>
            <p:txBody>
              <a:bodyPr rtlCol="0" anchor="ctr"/>
              <a:lstStyle/>
              <a:p>
                <a:endParaRPr lang="es-CO"/>
              </a:p>
            </p:txBody>
          </p:sp>
          <p:grpSp>
            <p:nvGrpSpPr>
              <p:cNvPr id="31" name="Gráfico 2">
                <a:extLst>
                  <a:ext uri="{FF2B5EF4-FFF2-40B4-BE49-F238E27FC236}">
                    <a16:creationId xmlns:a16="http://schemas.microsoft.com/office/drawing/2014/main" id="{F1211706-DBE5-A0B6-E7C5-D5039396DF29}"/>
                  </a:ext>
                </a:extLst>
              </p:cNvPr>
              <p:cNvGrpSpPr/>
              <p:nvPr/>
            </p:nvGrpSpPr>
            <p:grpSpPr>
              <a:xfrm>
                <a:off x="8011148" y="965665"/>
                <a:ext cx="880334" cy="286208"/>
                <a:chOff x="8011148" y="965665"/>
                <a:chExt cx="880334" cy="286208"/>
              </a:xfrm>
              <a:solidFill>
                <a:srgbClr val="000000"/>
              </a:solidFill>
            </p:grpSpPr>
            <p:sp>
              <p:nvSpPr>
                <p:cNvPr id="32" name="Forma libre: forma 31">
                  <a:extLst>
                    <a:ext uri="{FF2B5EF4-FFF2-40B4-BE49-F238E27FC236}">
                      <a16:creationId xmlns:a16="http://schemas.microsoft.com/office/drawing/2014/main" id="{698FE496-D5B4-657F-BCE9-1BF3611D0249}"/>
                    </a:ext>
                  </a:extLst>
                </p:cNvPr>
                <p:cNvSpPr/>
                <p:nvPr/>
              </p:nvSpPr>
              <p:spPr>
                <a:xfrm>
                  <a:off x="8011148" y="965782"/>
                  <a:ext cx="53576" cy="76104"/>
                </a:xfrm>
                <a:custGeom>
                  <a:avLst/>
                  <a:gdLst>
                    <a:gd name="connsiteX0" fmla="*/ 0 w 53576"/>
                    <a:gd name="connsiteY0" fmla="*/ 67583 h 76104"/>
                    <a:gd name="connsiteX1" fmla="*/ 5019 w 53576"/>
                    <a:gd name="connsiteY1" fmla="*/ 54744 h 76104"/>
                    <a:gd name="connsiteX2" fmla="*/ 26263 w 53576"/>
                    <a:gd name="connsiteY2" fmla="*/ 62448 h 76104"/>
                    <a:gd name="connsiteX3" fmla="*/ 38636 w 53576"/>
                    <a:gd name="connsiteY3" fmla="*/ 54510 h 76104"/>
                    <a:gd name="connsiteX4" fmla="*/ 1167 w 53576"/>
                    <a:gd name="connsiteY4" fmla="*/ 22878 h 76104"/>
                    <a:gd name="connsiteX5" fmla="*/ 28364 w 53576"/>
                    <a:gd name="connsiteY5" fmla="*/ 0 h 76104"/>
                    <a:gd name="connsiteX6" fmla="*/ 50775 w 53576"/>
                    <a:gd name="connsiteY6" fmla="*/ 6537 h 76104"/>
                    <a:gd name="connsiteX7" fmla="*/ 46223 w 53576"/>
                    <a:gd name="connsiteY7" fmla="*/ 19493 h 76104"/>
                    <a:gd name="connsiteX8" fmla="*/ 28364 w 53576"/>
                    <a:gd name="connsiteY8" fmla="*/ 13657 h 76104"/>
                    <a:gd name="connsiteX9" fmla="*/ 16108 w 53576"/>
                    <a:gd name="connsiteY9" fmla="*/ 22061 h 76104"/>
                    <a:gd name="connsiteX10" fmla="*/ 53576 w 53576"/>
                    <a:gd name="connsiteY10" fmla="*/ 53343 h 76104"/>
                    <a:gd name="connsiteX11" fmla="*/ 26263 w 53576"/>
                    <a:gd name="connsiteY11" fmla="*/ 76104 h 76104"/>
                    <a:gd name="connsiteX12" fmla="*/ 0 w 53576"/>
                    <a:gd name="connsiteY12" fmla="*/ 67583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76" h="76104">
                      <a:moveTo>
                        <a:pt x="0" y="67583"/>
                      </a:moveTo>
                      <a:lnTo>
                        <a:pt x="5019" y="54744"/>
                      </a:lnTo>
                      <a:cubicBezTo>
                        <a:pt x="10505" y="59296"/>
                        <a:pt x="18559" y="62448"/>
                        <a:pt x="26263" y="62448"/>
                      </a:cubicBezTo>
                      <a:cubicBezTo>
                        <a:pt x="35134" y="62448"/>
                        <a:pt x="38636" y="59063"/>
                        <a:pt x="38636" y="54510"/>
                      </a:cubicBezTo>
                      <a:cubicBezTo>
                        <a:pt x="38636" y="40737"/>
                        <a:pt x="1167" y="50191"/>
                        <a:pt x="1167" y="22878"/>
                      </a:cubicBezTo>
                      <a:cubicBezTo>
                        <a:pt x="1167" y="10388"/>
                        <a:pt x="10038" y="0"/>
                        <a:pt x="28364" y="0"/>
                      </a:cubicBezTo>
                      <a:cubicBezTo>
                        <a:pt x="36418" y="0"/>
                        <a:pt x="44705" y="2218"/>
                        <a:pt x="50775" y="6537"/>
                      </a:cubicBezTo>
                      <a:lnTo>
                        <a:pt x="46223" y="19493"/>
                      </a:lnTo>
                      <a:cubicBezTo>
                        <a:pt x="40270" y="15641"/>
                        <a:pt x="34083" y="13657"/>
                        <a:pt x="28364" y="13657"/>
                      </a:cubicBezTo>
                      <a:cubicBezTo>
                        <a:pt x="19493" y="13657"/>
                        <a:pt x="16108" y="17392"/>
                        <a:pt x="16108" y="22061"/>
                      </a:cubicBezTo>
                      <a:cubicBezTo>
                        <a:pt x="16108" y="35601"/>
                        <a:pt x="53576" y="26263"/>
                        <a:pt x="53576" y="53343"/>
                      </a:cubicBezTo>
                      <a:cubicBezTo>
                        <a:pt x="53576" y="65599"/>
                        <a:pt x="44705" y="76104"/>
                        <a:pt x="26263" y="76104"/>
                      </a:cubicBezTo>
                      <a:cubicBezTo>
                        <a:pt x="15991" y="76104"/>
                        <a:pt x="5719" y="72603"/>
                        <a:pt x="0" y="67583"/>
                      </a:cubicBezTo>
                    </a:path>
                  </a:pathLst>
                </a:custGeom>
                <a:solidFill>
                  <a:srgbClr val="000000"/>
                </a:solidFill>
                <a:ln w="11656"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C9360F43-22FE-6FB6-E10B-11070E7BF876}"/>
                    </a:ext>
                  </a:extLst>
                </p:cNvPr>
                <p:cNvSpPr/>
                <p:nvPr/>
              </p:nvSpPr>
              <p:spPr>
                <a:xfrm>
                  <a:off x="8123553" y="965665"/>
                  <a:ext cx="70501" cy="76104"/>
                </a:xfrm>
                <a:custGeom>
                  <a:avLst/>
                  <a:gdLst>
                    <a:gd name="connsiteX0" fmla="*/ 0 w 70501"/>
                    <a:gd name="connsiteY0" fmla="*/ 38052 h 76104"/>
                    <a:gd name="connsiteX1" fmla="*/ 35251 w 70501"/>
                    <a:gd name="connsiteY1" fmla="*/ 0 h 76104"/>
                    <a:gd name="connsiteX2" fmla="*/ 70502 w 70501"/>
                    <a:gd name="connsiteY2" fmla="*/ 38052 h 76104"/>
                    <a:gd name="connsiteX3" fmla="*/ 35251 w 70501"/>
                    <a:gd name="connsiteY3" fmla="*/ 76104 h 76104"/>
                    <a:gd name="connsiteX4" fmla="*/ 0 w 70501"/>
                    <a:gd name="connsiteY4" fmla="*/ 38052 h 76104"/>
                    <a:gd name="connsiteX5" fmla="*/ 55444 w 70501"/>
                    <a:gd name="connsiteY5" fmla="*/ 38052 h 76104"/>
                    <a:gd name="connsiteX6" fmla="*/ 35251 w 70501"/>
                    <a:gd name="connsiteY6" fmla="*/ 14474 h 76104"/>
                    <a:gd name="connsiteX7" fmla="*/ 15058 w 70501"/>
                    <a:gd name="connsiteY7" fmla="*/ 38052 h 76104"/>
                    <a:gd name="connsiteX8" fmla="*/ 35251 w 70501"/>
                    <a:gd name="connsiteY8" fmla="*/ 61630 h 76104"/>
                    <a:gd name="connsiteX9" fmla="*/ 55444 w 70501"/>
                    <a:gd name="connsiteY9"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01" h="76104">
                      <a:moveTo>
                        <a:pt x="0" y="38052"/>
                      </a:moveTo>
                      <a:cubicBezTo>
                        <a:pt x="0" y="16225"/>
                        <a:pt x="14941" y="0"/>
                        <a:pt x="35251" y="0"/>
                      </a:cubicBezTo>
                      <a:cubicBezTo>
                        <a:pt x="55444" y="0"/>
                        <a:pt x="70502" y="16108"/>
                        <a:pt x="70502" y="38052"/>
                      </a:cubicBezTo>
                      <a:cubicBezTo>
                        <a:pt x="70502" y="59996"/>
                        <a:pt x="55561" y="76104"/>
                        <a:pt x="35251" y="76104"/>
                      </a:cubicBezTo>
                      <a:cubicBezTo>
                        <a:pt x="14941" y="76221"/>
                        <a:pt x="0" y="59996"/>
                        <a:pt x="0" y="38052"/>
                      </a:cubicBezTo>
                      <a:moveTo>
                        <a:pt x="55444" y="38052"/>
                      </a:moveTo>
                      <a:cubicBezTo>
                        <a:pt x="55444" y="24045"/>
                        <a:pt x="46807" y="14474"/>
                        <a:pt x="35251" y="14474"/>
                      </a:cubicBezTo>
                      <a:cubicBezTo>
                        <a:pt x="23695" y="14474"/>
                        <a:pt x="15058" y="24045"/>
                        <a:pt x="15058" y="38052"/>
                      </a:cubicBezTo>
                      <a:cubicBezTo>
                        <a:pt x="15058" y="52059"/>
                        <a:pt x="23695" y="61630"/>
                        <a:pt x="35251" y="61630"/>
                      </a:cubicBezTo>
                      <a:cubicBezTo>
                        <a:pt x="46807" y="61630"/>
                        <a:pt x="55444" y="52059"/>
                        <a:pt x="55444" y="38052"/>
                      </a:cubicBezTo>
                    </a:path>
                  </a:pathLst>
                </a:custGeom>
                <a:solidFill>
                  <a:srgbClr val="000000"/>
                </a:solidFill>
                <a:ln w="11656"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D0DB1257-1574-1845-BEE5-23A850615D18}"/>
                    </a:ext>
                  </a:extLst>
                </p:cNvPr>
                <p:cNvSpPr/>
                <p:nvPr/>
              </p:nvSpPr>
              <p:spPr>
                <a:xfrm>
                  <a:off x="8253935" y="965665"/>
                  <a:ext cx="61513" cy="76104"/>
                </a:xfrm>
                <a:custGeom>
                  <a:avLst/>
                  <a:gdLst>
                    <a:gd name="connsiteX0" fmla="*/ 0 w 61513"/>
                    <a:gd name="connsiteY0" fmla="*/ 38052 h 76104"/>
                    <a:gd name="connsiteX1" fmla="*/ 35017 w 61513"/>
                    <a:gd name="connsiteY1" fmla="*/ 0 h 76104"/>
                    <a:gd name="connsiteX2" fmla="*/ 61514 w 61513"/>
                    <a:gd name="connsiteY2" fmla="*/ 13073 h 76104"/>
                    <a:gd name="connsiteX3" fmla="*/ 51942 w 61513"/>
                    <a:gd name="connsiteY3" fmla="*/ 23111 h 76104"/>
                    <a:gd name="connsiteX4" fmla="*/ 35718 w 61513"/>
                    <a:gd name="connsiteY4" fmla="*/ 14474 h 76104"/>
                    <a:gd name="connsiteX5" fmla="*/ 15058 w 61513"/>
                    <a:gd name="connsiteY5" fmla="*/ 38052 h 76104"/>
                    <a:gd name="connsiteX6" fmla="*/ 35718 w 61513"/>
                    <a:gd name="connsiteY6" fmla="*/ 61630 h 76104"/>
                    <a:gd name="connsiteX7" fmla="*/ 51942 w 61513"/>
                    <a:gd name="connsiteY7" fmla="*/ 52876 h 76104"/>
                    <a:gd name="connsiteX8" fmla="*/ 61514 w 61513"/>
                    <a:gd name="connsiteY8" fmla="*/ 62914 h 76104"/>
                    <a:gd name="connsiteX9" fmla="*/ 34900 w 61513"/>
                    <a:gd name="connsiteY9" fmla="*/ 76104 h 76104"/>
                    <a:gd name="connsiteX10" fmla="*/ 0 w 61513"/>
                    <a:gd name="connsiteY10"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513" h="76104">
                      <a:moveTo>
                        <a:pt x="0" y="38052"/>
                      </a:moveTo>
                      <a:cubicBezTo>
                        <a:pt x="0" y="15875"/>
                        <a:pt x="14941" y="0"/>
                        <a:pt x="35017" y="0"/>
                      </a:cubicBezTo>
                      <a:cubicBezTo>
                        <a:pt x="46106" y="0"/>
                        <a:pt x="55444" y="4669"/>
                        <a:pt x="61514" y="13073"/>
                      </a:cubicBezTo>
                      <a:lnTo>
                        <a:pt x="51942" y="23111"/>
                      </a:lnTo>
                      <a:cubicBezTo>
                        <a:pt x="47623" y="17392"/>
                        <a:pt x="42138" y="14474"/>
                        <a:pt x="35718" y="14474"/>
                      </a:cubicBezTo>
                      <a:cubicBezTo>
                        <a:pt x="23695" y="14474"/>
                        <a:pt x="15058" y="24162"/>
                        <a:pt x="15058" y="38052"/>
                      </a:cubicBezTo>
                      <a:cubicBezTo>
                        <a:pt x="15058" y="51942"/>
                        <a:pt x="23578" y="61630"/>
                        <a:pt x="35718" y="61630"/>
                      </a:cubicBezTo>
                      <a:cubicBezTo>
                        <a:pt x="42138" y="61630"/>
                        <a:pt x="47623" y="58712"/>
                        <a:pt x="51942" y="52876"/>
                      </a:cubicBezTo>
                      <a:lnTo>
                        <a:pt x="61514" y="62914"/>
                      </a:lnTo>
                      <a:cubicBezTo>
                        <a:pt x="55444" y="71435"/>
                        <a:pt x="46106" y="76104"/>
                        <a:pt x="34900" y="76104"/>
                      </a:cubicBezTo>
                      <a:cubicBezTo>
                        <a:pt x="14941" y="76221"/>
                        <a:pt x="0" y="60347"/>
                        <a:pt x="0" y="38052"/>
                      </a:cubicBezTo>
                    </a:path>
                  </a:pathLst>
                </a:custGeom>
                <a:solidFill>
                  <a:srgbClr val="000000"/>
                </a:solidFill>
                <a:ln w="11656"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2A0A5FEF-D803-A111-170B-CFEA728BE01C}"/>
                    </a:ext>
                  </a:extLst>
                </p:cNvPr>
                <p:cNvSpPr/>
                <p:nvPr/>
              </p:nvSpPr>
              <p:spPr>
                <a:xfrm>
                  <a:off x="8378129" y="966949"/>
                  <a:ext cx="14940" cy="73653"/>
                </a:xfrm>
                <a:custGeom>
                  <a:avLst/>
                  <a:gdLst>
                    <a:gd name="connsiteX0" fmla="*/ 0 w 14940"/>
                    <a:gd name="connsiteY0" fmla="*/ 0 h 73653"/>
                    <a:gd name="connsiteX1" fmla="*/ 14941 w 14940"/>
                    <a:gd name="connsiteY1" fmla="*/ 0 h 73653"/>
                    <a:gd name="connsiteX2" fmla="*/ 14941 w 14940"/>
                    <a:gd name="connsiteY2" fmla="*/ 73653 h 73653"/>
                    <a:gd name="connsiteX3" fmla="*/ 0 w 14940"/>
                    <a:gd name="connsiteY3" fmla="*/ 73653 h 73653"/>
                  </a:gdLst>
                  <a:ahLst/>
                  <a:cxnLst>
                    <a:cxn ang="0">
                      <a:pos x="connsiteX0" y="connsiteY0"/>
                    </a:cxn>
                    <a:cxn ang="0">
                      <a:pos x="connsiteX1" y="connsiteY1"/>
                    </a:cxn>
                    <a:cxn ang="0">
                      <a:pos x="connsiteX2" y="connsiteY2"/>
                    </a:cxn>
                    <a:cxn ang="0">
                      <a:pos x="connsiteX3" y="connsiteY3"/>
                    </a:cxn>
                  </a:cxnLst>
                  <a:rect l="l" t="t" r="r" b="b"/>
                  <a:pathLst>
                    <a:path w="14940" h="73653">
                      <a:moveTo>
                        <a:pt x="0" y="0"/>
                      </a:moveTo>
                      <a:lnTo>
                        <a:pt x="14941" y="0"/>
                      </a:lnTo>
                      <a:lnTo>
                        <a:pt x="14941" y="73653"/>
                      </a:lnTo>
                      <a:lnTo>
                        <a:pt x="0" y="73653"/>
                      </a:lnTo>
                      <a:close/>
                    </a:path>
                  </a:pathLst>
                </a:custGeom>
                <a:solidFill>
                  <a:srgbClr val="000000"/>
                </a:solidFill>
                <a:ln w="11656"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5496CA57-4759-38A5-D139-C0E956B6777F}"/>
                    </a:ext>
                  </a:extLst>
                </p:cNvPr>
                <p:cNvSpPr/>
                <p:nvPr/>
              </p:nvSpPr>
              <p:spPr>
                <a:xfrm>
                  <a:off x="8461120" y="966949"/>
                  <a:ext cx="49841" cy="73653"/>
                </a:xfrm>
                <a:custGeom>
                  <a:avLst/>
                  <a:gdLst>
                    <a:gd name="connsiteX0" fmla="*/ 49841 w 49841"/>
                    <a:gd name="connsiteY0" fmla="*/ 59996 h 73653"/>
                    <a:gd name="connsiteX1" fmla="*/ 49841 w 49841"/>
                    <a:gd name="connsiteY1" fmla="*/ 73653 h 73653"/>
                    <a:gd name="connsiteX2" fmla="*/ 0 w 49841"/>
                    <a:gd name="connsiteY2" fmla="*/ 73653 h 73653"/>
                    <a:gd name="connsiteX3" fmla="*/ 0 w 49841"/>
                    <a:gd name="connsiteY3" fmla="*/ 0 h 73653"/>
                    <a:gd name="connsiteX4" fmla="*/ 48674 w 49841"/>
                    <a:gd name="connsiteY4" fmla="*/ 0 h 73653"/>
                    <a:gd name="connsiteX5" fmla="*/ 48674 w 49841"/>
                    <a:gd name="connsiteY5" fmla="*/ 13657 h 73653"/>
                    <a:gd name="connsiteX6" fmla="*/ 14824 w 49841"/>
                    <a:gd name="connsiteY6" fmla="*/ 13657 h 73653"/>
                    <a:gd name="connsiteX7" fmla="*/ 14824 w 49841"/>
                    <a:gd name="connsiteY7" fmla="*/ 29648 h 73653"/>
                    <a:gd name="connsiteX8" fmla="*/ 44705 w 49841"/>
                    <a:gd name="connsiteY8" fmla="*/ 29648 h 73653"/>
                    <a:gd name="connsiteX9" fmla="*/ 44705 w 49841"/>
                    <a:gd name="connsiteY9" fmla="*/ 42955 h 73653"/>
                    <a:gd name="connsiteX10" fmla="*/ 14824 w 49841"/>
                    <a:gd name="connsiteY10" fmla="*/ 42955 h 73653"/>
                    <a:gd name="connsiteX11" fmla="*/ 14824 w 49841"/>
                    <a:gd name="connsiteY11" fmla="*/ 59996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41" h="73653">
                      <a:moveTo>
                        <a:pt x="49841" y="59996"/>
                      </a:moveTo>
                      <a:lnTo>
                        <a:pt x="49841" y="73653"/>
                      </a:lnTo>
                      <a:lnTo>
                        <a:pt x="0" y="73653"/>
                      </a:lnTo>
                      <a:lnTo>
                        <a:pt x="0" y="0"/>
                      </a:lnTo>
                      <a:lnTo>
                        <a:pt x="48674" y="0"/>
                      </a:lnTo>
                      <a:lnTo>
                        <a:pt x="48674" y="13657"/>
                      </a:lnTo>
                      <a:lnTo>
                        <a:pt x="14824" y="13657"/>
                      </a:lnTo>
                      <a:lnTo>
                        <a:pt x="14824" y="29648"/>
                      </a:lnTo>
                      <a:lnTo>
                        <a:pt x="44705" y="29648"/>
                      </a:lnTo>
                      <a:lnTo>
                        <a:pt x="44705" y="42955"/>
                      </a:lnTo>
                      <a:lnTo>
                        <a:pt x="14824" y="42955"/>
                      </a:lnTo>
                      <a:lnTo>
                        <a:pt x="14824" y="59996"/>
                      </a:lnTo>
                      <a:close/>
                    </a:path>
                  </a:pathLst>
                </a:custGeom>
                <a:solidFill>
                  <a:srgbClr val="000000"/>
                </a:solidFill>
                <a:ln w="11656"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5EFB61F6-D707-DA7E-3DAC-454CD78218C4}"/>
                    </a:ext>
                  </a:extLst>
                </p:cNvPr>
                <p:cNvSpPr/>
                <p:nvPr/>
              </p:nvSpPr>
              <p:spPr>
                <a:xfrm>
                  <a:off x="8575510" y="966949"/>
                  <a:ext cx="64782" cy="73536"/>
                </a:xfrm>
                <a:custGeom>
                  <a:avLst/>
                  <a:gdLst>
                    <a:gd name="connsiteX0" fmla="*/ 0 w 64782"/>
                    <a:gd name="connsiteY0" fmla="*/ 0 h 73536"/>
                    <a:gd name="connsiteX1" fmla="*/ 29298 w 64782"/>
                    <a:gd name="connsiteY1" fmla="*/ 0 h 73536"/>
                    <a:gd name="connsiteX2" fmla="*/ 64782 w 64782"/>
                    <a:gd name="connsiteY2" fmla="*/ 36768 h 73536"/>
                    <a:gd name="connsiteX3" fmla="*/ 29298 w 64782"/>
                    <a:gd name="connsiteY3" fmla="*/ 73536 h 73536"/>
                    <a:gd name="connsiteX4" fmla="*/ 0 w 64782"/>
                    <a:gd name="connsiteY4" fmla="*/ 73536 h 73536"/>
                    <a:gd name="connsiteX5" fmla="*/ 0 w 64782"/>
                    <a:gd name="connsiteY5" fmla="*/ 0 h 73536"/>
                    <a:gd name="connsiteX6" fmla="*/ 28598 w 64782"/>
                    <a:gd name="connsiteY6" fmla="*/ 59646 h 73536"/>
                    <a:gd name="connsiteX7" fmla="*/ 49725 w 64782"/>
                    <a:gd name="connsiteY7" fmla="*/ 36768 h 73536"/>
                    <a:gd name="connsiteX8" fmla="*/ 28598 w 64782"/>
                    <a:gd name="connsiteY8" fmla="*/ 13890 h 73536"/>
                    <a:gd name="connsiteX9" fmla="*/ 14941 w 64782"/>
                    <a:gd name="connsiteY9" fmla="*/ 13890 h 73536"/>
                    <a:gd name="connsiteX10" fmla="*/ 14941 w 64782"/>
                    <a:gd name="connsiteY10" fmla="*/ 59529 h 73536"/>
                    <a:gd name="connsiteX11" fmla="*/ 28598 w 64782"/>
                    <a:gd name="connsiteY11" fmla="*/ 59529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82" h="73536">
                      <a:moveTo>
                        <a:pt x="0" y="0"/>
                      </a:moveTo>
                      <a:lnTo>
                        <a:pt x="29298" y="0"/>
                      </a:lnTo>
                      <a:cubicBezTo>
                        <a:pt x="50425" y="0"/>
                        <a:pt x="64782" y="14474"/>
                        <a:pt x="64782" y="36768"/>
                      </a:cubicBezTo>
                      <a:cubicBezTo>
                        <a:pt x="64782" y="59063"/>
                        <a:pt x="50309" y="73536"/>
                        <a:pt x="29298" y="73536"/>
                      </a:cubicBezTo>
                      <a:lnTo>
                        <a:pt x="0" y="73536"/>
                      </a:lnTo>
                      <a:lnTo>
                        <a:pt x="0" y="0"/>
                      </a:lnTo>
                      <a:close/>
                      <a:moveTo>
                        <a:pt x="28598" y="59646"/>
                      </a:moveTo>
                      <a:cubicBezTo>
                        <a:pt x="41437" y="59646"/>
                        <a:pt x="49725" y="50892"/>
                        <a:pt x="49725" y="36768"/>
                      </a:cubicBezTo>
                      <a:cubicBezTo>
                        <a:pt x="49725" y="22645"/>
                        <a:pt x="41321" y="13890"/>
                        <a:pt x="28598" y="13890"/>
                      </a:cubicBezTo>
                      <a:lnTo>
                        <a:pt x="14941" y="13890"/>
                      </a:lnTo>
                      <a:lnTo>
                        <a:pt x="14941" y="59529"/>
                      </a:lnTo>
                      <a:lnTo>
                        <a:pt x="28598" y="59529"/>
                      </a:lnTo>
                      <a:close/>
                    </a:path>
                  </a:pathLst>
                </a:custGeom>
                <a:solidFill>
                  <a:srgbClr val="000000"/>
                </a:solidFill>
                <a:ln w="11656"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4D5D2208-683C-767F-644B-ABC8724B6B5B}"/>
                    </a:ext>
                  </a:extLst>
                </p:cNvPr>
                <p:cNvSpPr/>
                <p:nvPr/>
              </p:nvSpPr>
              <p:spPr>
                <a:xfrm>
                  <a:off x="8694919" y="966949"/>
                  <a:ext cx="72252" cy="73653"/>
                </a:xfrm>
                <a:custGeom>
                  <a:avLst/>
                  <a:gdLst>
                    <a:gd name="connsiteX0" fmla="*/ 50892 w 72252"/>
                    <a:gd name="connsiteY0" fmla="*/ 57895 h 73653"/>
                    <a:gd name="connsiteX1" fmla="*/ 21010 w 72252"/>
                    <a:gd name="connsiteY1" fmla="*/ 57895 h 73653"/>
                    <a:gd name="connsiteX2" fmla="*/ 15291 w 72252"/>
                    <a:gd name="connsiteY2" fmla="*/ 73653 h 73653"/>
                    <a:gd name="connsiteX3" fmla="*/ 0 w 72252"/>
                    <a:gd name="connsiteY3" fmla="*/ 73653 h 73653"/>
                    <a:gd name="connsiteX4" fmla="*/ 28714 w 72252"/>
                    <a:gd name="connsiteY4" fmla="*/ 0 h 73653"/>
                    <a:gd name="connsiteX5" fmla="*/ 43421 w 72252"/>
                    <a:gd name="connsiteY5" fmla="*/ 0 h 73653"/>
                    <a:gd name="connsiteX6" fmla="*/ 72252 w 72252"/>
                    <a:gd name="connsiteY6" fmla="*/ 73653 h 73653"/>
                    <a:gd name="connsiteX7" fmla="*/ 56611 w 72252"/>
                    <a:gd name="connsiteY7" fmla="*/ 73653 h 73653"/>
                    <a:gd name="connsiteX8" fmla="*/ 50892 w 72252"/>
                    <a:gd name="connsiteY8" fmla="*/ 57895 h 73653"/>
                    <a:gd name="connsiteX9" fmla="*/ 46223 w 72252"/>
                    <a:gd name="connsiteY9" fmla="*/ 44939 h 73653"/>
                    <a:gd name="connsiteX10" fmla="*/ 36068 w 72252"/>
                    <a:gd name="connsiteY10" fmla="*/ 16692 h 73653"/>
                    <a:gd name="connsiteX11" fmla="*/ 25796 w 72252"/>
                    <a:gd name="connsiteY11" fmla="*/ 44939 h 73653"/>
                    <a:gd name="connsiteX12" fmla="*/ 46223 w 72252"/>
                    <a:gd name="connsiteY12" fmla="*/ 44939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252" h="73653">
                      <a:moveTo>
                        <a:pt x="50892" y="57895"/>
                      </a:moveTo>
                      <a:lnTo>
                        <a:pt x="21010" y="57895"/>
                      </a:lnTo>
                      <a:lnTo>
                        <a:pt x="15291" y="73653"/>
                      </a:lnTo>
                      <a:lnTo>
                        <a:pt x="0" y="73653"/>
                      </a:lnTo>
                      <a:lnTo>
                        <a:pt x="28714" y="0"/>
                      </a:lnTo>
                      <a:lnTo>
                        <a:pt x="43421" y="0"/>
                      </a:lnTo>
                      <a:lnTo>
                        <a:pt x="72252" y="73653"/>
                      </a:lnTo>
                      <a:lnTo>
                        <a:pt x="56611" y="73653"/>
                      </a:lnTo>
                      <a:lnTo>
                        <a:pt x="50892" y="57895"/>
                      </a:lnTo>
                      <a:close/>
                      <a:moveTo>
                        <a:pt x="46223" y="44939"/>
                      </a:moveTo>
                      <a:lnTo>
                        <a:pt x="36068" y="16692"/>
                      </a:lnTo>
                      <a:lnTo>
                        <a:pt x="25796" y="44939"/>
                      </a:lnTo>
                      <a:lnTo>
                        <a:pt x="46223" y="44939"/>
                      </a:lnTo>
                      <a:close/>
                    </a:path>
                  </a:pathLst>
                </a:custGeom>
                <a:solidFill>
                  <a:srgbClr val="000000"/>
                </a:solidFill>
                <a:ln w="11656"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CDF94BA6-3811-CC8B-5E2E-B2783672BB27}"/>
                    </a:ext>
                  </a:extLst>
                </p:cNvPr>
                <p:cNvSpPr/>
                <p:nvPr/>
              </p:nvSpPr>
              <p:spPr>
                <a:xfrm>
                  <a:off x="8826585" y="966949"/>
                  <a:ext cx="64781" cy="73536"/>
                </a:xfrm>
                <a:custGeom>
                  <a:avLst/>
                  <a:gdLst>
                    <a:gd name="connsiteX0" fmla="*/ 0 w 64781"/>
                    <a:gd name="connsiteY0" fmla="*/ 0 h 73536"/>
                    <a:gd name="connsiteX1" fmla="*/ 29297 w 64781"/>
                    <a:gd name="connsiteY1" fmla="*/ 0 h 73536"/>
                    <a:gd name="connsiteX2" fmla="*/ 64782 w 64781"/>
                    <a:gd name="connsiteY2" fmla="*/ 36768 h 73536"/>
                    <a:gd name="connsiteX3" fmla="*/ 29297 w 64781"/>
                    <a:gd name="connsiteY3" fmla="*/ 73536 h 73536"/>
                    <a:gd name="connsiteX4" fmla="*/ 0 w 64781"/>
                    <a:gd name="connsiteY4" fmla="*/ 73536 h 73536"/>
                    <a:gd name="connsiteX5" fmla="*/ 0 w 64781"/>
                    <a:gd name="connsiteY5" fmla="*/ 0 h 73536"/>
                    <a:gd name="connsiteX6" fmla="*/ 28481 w 64781"/>
                    <a:gd name="connsiteY6" fmla="*/ 59646 h 73536"/>
                    <a:gd name="connsiteX7" fmla="*/ 49608 w 64781"/>
                    <a:gd name="connsiteY7" fmla="*/ 36768 h 73536"/>
                    <a:gd name="connsiteX8" fmla="*/ 28481 w 64781"/>
                    <a:gd name="connsiteY8" fmla="*/ 13890 h 73536"/>
                    <a:gd name="connsiteX9" fmla="*/ 14824 w 64781"/>
                    <a:gd name="connsiteY9" fmla="*/ 13890 h 73536"/>
                    <a:gd name="connsiteX10" fmla="*/ 14824 w 64781"/>
                    <a:gd name="connsiteY10" fmla="*/ 59529 h 73536"/>
                    <a:gd name="connsiteX11" fmla="*/ 28481 w 64781"/>
                    <a:gd name="connsiteY11" fmla="*/ 59529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81" h="73536">
                      <a:moveTo>
                        <a:pt x="0" y="0"/>
                      </a:moveTo>
                      <a:lnTo>
                        <a:pt x="29297" y="0"/>
                      </a:lnTo>
                      <a:cubicBezTo>
                        <a:pt x="50424" y="0"/>
                        <a:pt x="64782" y="14474"/>
                        <a:pt x="64782" y="36768"/>
                      </a:cubicBezTo>
                      <a:cubicBezTo>
                        <a:pt x="64782" y="59063"/>
                        <a:pt x="50308" y="73536"/>
                        <a:pt x="29297" y="73536"/>
                      </a:cubicBezTo>
                      <a:lnTo>
                        <a:pt x="0" y="73536"/>
                      </a:lnTo>
                      <a:lnTo>
                        <a:pt x="0" y="0"/>
                      </a:lnTo>
                      <a:close/>
                      <a:moveTo>
                        <a:pt x="28481" y="59646"/>
                      </a:moveTo>
                      <a:cubicBezTo>
                        <a:pt x="41320" y="59646"/>
                        <a:pt x="49608" y="50892"/>
                        <a:pt x="49608" y="36768"/>
                      </a:cubicBezTo>
                      <a:cubicBezTo>
                        <a:pt x="49608" y="22645"/>
                        <a:pt x="41203" y="13890"/>
                        <a:pt x="28481" y="13890"/>
                      </a:cubicBezTo>
                      <a:lnTo>
                        <a:pt x="14824" y="13890"/>
                      </a:lnTo>
                      <a:lnTo>
                        <a:pt x="14824" y="59529"/>
                      </a:lnTo>
                      <a:lnTo>
                        <a:pt x="28481" y="59529"/>
                      </a:lnTo>
                      <a:close/>
                    </a:path>
                  </a:pathLst>
                </a:custGeom>
                <a:solidFill>
                  <a:srgbClr val="000000"/>
                </a:solidFill>
                <a:ln w="11656"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D2675654-C2D6-D31B-CE2F-00CBAD282A72}"/>
                    </a:ext>
                  </a:extLst>
                </p:cNvPr>
                <p:cNvSpPr/>
                <p:nvPr/>
              </p:nvSpPr>
              <p:spPr>
                <a:xfrm>
                  <a:off x="8011148" y="1067099"/>
                  <a:ext cx="61630" cy="76104"/>
                </a:xfrm>
                <a:custGeom>
                  <a:avLst/>
                  <a:gdLst>
                    <a:gd name="connsiteX0" fmla="*/ 0 w 61630"/>
                    <a:gd name="connsiteY0" fmla="*/ 38052 h 76104"/>
                    <a:gd name="connsiteX1" fmla="*/ 35017 w 61630"/>
                    <a:gd name="connsiteY1" fmla="*/ 0 h 76104"/>
                    <a:gd name="connsiteX2" fmla="*/ 61630 w 61630"/>
                    <a:gd name="connsiteY2" fmla="*/ 13073 h 76104"/>
                    <a:gd name="connsiteX3" fmla="*/ 52059 w 61630"/>
                    <a:gd name="connsiteY3" fmla="*/ 23111 h 76104"/>
                    <a:gd name="connsiteX4" fmla="*/ 35834 w 61630"/>
                    <a:gd name="connsiteY4" fmla="*/ 14474 h 76104"/>
                    <a:gd name="connsiteX5" fmla="*/ 15174 w 61630"/>
                    <a:gd name="connsiteY5" fmla="*/ 38052 h 76104"/>
                    <a:gd name="connsiteX6" fmla="*/ 35834 w 61630"/>
                    <a:gd name="connsiteY6" fmla="*/ 61630 h 76104"/>
                    <a:gd name="connsiteX7" fmla="*/ 52059 w 61630"/>
                    <a:gd name="connsiteY7" fmla="*/ 52876 h 76104"/>
                    <a:gd name="connsiteX8" fmla="*/ 61630 w 61630"/>
                    <a:gd name="connsiteY8" fmla="*/ 62914 h 76104"/>
                    <a:gd name="connsiteX9" fmla="*/ 35017 w 61630"/>
                    <a:gd name="connsiteY9" fmla="*/ 76104 h 76104"/>
                    <a:gd name="connsiteX10" fmla="*/ 0 w 61630"/>
                    <a:gd name="connsiteY10"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30" h="76104">
                      <a:moveTo>
                        <a:pt x="0" y="38052"/>
                      </a:moveTo>
                      <a:cubicBezTo>
                        <a:pt x="0" y="15875"/>
                        <a:pt x="14941" y="0"/>
                        <a:pt x="35017" y="0"/>
                      </a:cubicBezTo>
                      <a:cubicBezTo>
                        <a:pt x="46223" y="0"/>
                        <a:pt x="55444" y="4669"/>
                        <a:pt x="61630" y="13073"/>
                      </a:cubicBezTo>
                      <a:lnTo>
                        <a:pt x="52059" y="23111"/>
                      </a:lnTo>
                      <a:cubicBezTo>
                        <a:pt x="47740" y="17392"/>
                        <a:pt x="42254" y="14474"/>
                        <a:pt x="35834" y="14474"/>
                      </a:cubicBezTo>
                      <a:cubicBezTo>
                        <a:pt x="23695" y="14474"/>
                        <a:pt x="15174" y="24162"/>
                        <a:pt x="15174" y="38052"/>
                      </a:cubicBezTo>
                      <a:cubicBezTo>
                        <a:pt x="15174" y="51942"/>
                        <a:pt x="23812" y="61630"/>
                        <a:pt x="35834" y="61630"/>
                      </a:cubicBezTo>
                      <a:cubicBezTo>
                        <a:pt x="42254" y="61630"/>
                        <a:pt x="47740" y="58712"/>
                        <a:pt x="52059" y="52876"/>
                      </a:cubicBezTo>
                      <a:lnTo>
                        <a:pt x="61630" y="62914"/>
                      </a:lnTo>
                      <a:cubicBezTo>
                        <a:pt x="55561" y="71435"/>
                        <a:pt x="46223" y="76104"/>
                        <a:pt x="35017" y="76104"/>
                      </a:cubicBezTo>
                      <a:cubicBezTo>
                        <a:pt x="14941" y="76221"/>
                        <a:pt x="0" y="60346"/>
                        <a:pt x="0" y="38052"/>
                      </a:cubicBezTo>
                    </a:path>
                  </a:pathLst>
                </a:custGeom>
                <a:solidFill>
                  <a:srgbClr val="000000"/>
                </a:solidFill>
                <a:ln w="11656"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65074264-C0F1-957B-EDE6-8AE72816999F}"/>
                    </a:ext>
                  </a:extLst>
                </p:cNvPr>
                <p:cNvSpPr/>
                <p:nvPr/>
              </p:nvSpPr>
              <p:spPr>
                <a:xfrm>
                  <a:off x="8080833" y="1067099"/>
                  <a:ext cx="70734" cy="76104"/>
                </a:xfrm>
                <a:custGeom>
                  <a:avLst/>
                  <a:gdLst>
                    <a:gd name="connsiteX0" fmla="*/ 0 w 70734"/>
                    <a:gd name="connsiteY0" fmla="*/ 38052 h 76104"/>
                    <a:gd name="connsiteX1" fmla="*/ 35367 w 70734"/>
                    <a:gd name="connsiteY1" fmla="*/ 0 h 76104"/>
                    <a:gd name="connsiteX2" fmla="*/ 70735 w 70734"/>
                    <a:gd name="connsiteY2" fmla="*/ 38052 h 76104"/>
                    <a:gd name="connsiteX3" fmla="*/ 35367 w 70734"/>
                    <a:gd name="connsiteY3" fmla="*/ 76104 h 76104"/>
                    <a:gd name="connsiteX4" fmla="*/ 0 w 70734"/>
                    <a:gd name="connsiteY4" fmla="*/ 38052 h 76104"/>
                    <a:gd name="connsiteX5" fmla="*/ 55561 w 70734"/>
                    <a:gd name="connsiteY5" fmla="*/ 38052 h 76104"/>
                    <a:gd name="connsiteX6" fmla="*/ 35367 w 70734"/>
                    <a:gd name="connsiteY6" fmla="*/ 14474 h 76104"/>
                    <a:gd name="connsiteX7" fmla="*/ 15174 w 70734"/>
                    <a:gd name="connsiteY7" fmla="*/ 38052 h 76104"/>
                    <a:gd name="connsiteX8" fmla="*/ 35367 w 70734"/>
                    <a:gd name="connsiteY8" fmla="*/ 61630 h 76104"/>
                    <a:gd name="connsiteX9" fmla="*/ 55561 w 70734"/>
                    <a:gd name="connsiteY9"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34" h="76104">
                      <a:moveTo>
                        <a:pt x="0" y="38052"/>
                      </a:moveTo>
                      <a:cubicBezTo>
                        <a:pt x="0" y="16225"/>
                        <a:pt x="14941" y="0"/>
                        <a:pt x="35367" y="0"/>
                      </a:cubicBezTo>
                      <a:cubicBezTo>
                        <a:pt x="55677" y="0"/>
                        <a:pt x="70735" y="16108"/>
                        <a:pt x="70735" y="38052"/>
                      </a:cubicBezTo>
                      <a:cubicBezTo>
                        <a:pt x="70735" y="59996"/>
                        <a:pt x="55677" y="76104"/>
                        <a:pt x="35367" y="76104"/>
                      </a:cubicBezTo>
                      <a:cubicBezTo>
                        <a:pt x="15057" y="76221"/>
                        <a:pt x="0" y="59996"/>
                        <a:pt x="0" y="38052"/>
                      </a:cubicBezTo>
                      <a:moveTo>
                        <a:pt x="55561" y="38052"/>
                      </a:moveTo>
                      <a:cubicBezTo>
                        <a:pt x="55561" y="24045"/>
                        <a:pt x="46923" y="14474"/>
                        <a:pt x="35367" y="14474"/>
                      </a:cubicBezTo>
                      <a:cubicBezTo>
                        <a:pt x="23812" y="14474"/>
                        <a:pt x="15174" y="24045"/>
                        <a:pt x="15174" y="38052"/>
                      </a:cubicBezTo>
                      <a:cubicBezTo>
                        <a:pt x="15174" y="52059"/>
                        <a:pt x="23812" y="61630"/>
                        <a:pt x="35367" y="61630"/>
                      </a:cubicBezTo>
                      <a:cubicBezTo>
                        <a:pt x="46923" y="61630"/>
                        <a:pt x="55561" y="52059"/>
                        <a:pt x="55561" y="38052"/>
                      </a:cubicBezTo>
                    </a:path>
                  </a:pathLst>
                </a:custGeom>
                <a:solidFill>
                  <a:srgbClr val="000000"/>
                </a:solidFill>
                <a:ln w="11656"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A02981CF-AA3D-EC22-F483-76C78BA3DE60}"/>
                    </a:ext>
                  </a:extLst>
                </p:cNvPr>
                <p:cNvSpPr/>
                <p:nvPr/>
              </p:nvSpPr>
              <p:spPr>
                <a:xfrm>
                  <a:off x="8166391" y="1068383"/>
                  <a:ext cx="47273" cy="73653"/>
                </a:xfrm>
                <a:custGeom>
                  <a:avLst/>
                  <a:gdLst>
                    <a:gd name="connsiteX0" fmla="*/ 0 w 47273"/>
                    <a:gd name="connsiteY0" fmla="*/ 0 h 73653"/>
                    <a:gd name="connsiteX1" fmla="*/ 14941 w 47273"/>
                    <a:gd name="connsiteY1" fmla="*/ 0 h 73653"/>
                    <a:gd name="connsiteX2" fmla="*/ 14941 w 47273"/>
                    <a:gd name="connsiteY2" fmla="*/ 59763 h 73653"/>
                    <a:gd name="connsiteX3" fmla="*/ 47273 w 47273"/>
                    <a:gd name="connsiteY3" fmla="*/ 59763 h 73653"/>
                    <a:gd name="connsiteX4" fmla="*/ 47273 w 47273"/>
                    <a:gd name="connsiteY4" fmla="*/ 73653 h 73653"/>
                    <a:gd name="connsiteX5" fmla="*/ 0 w 47273"/>
                    <a:gd name="connsiteY5" fmla="*/ 73653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73" h="73653">
                      <a:moveTo>
                        <a:pt x="0" y="0"/>
                      </a:moveTo>
                      <a:lnTo>
                        <a:pt x="14941" y="0"/>
                      </a:lnTo>
                      <a:lnTo>
                        <a:pt x="14941" y="59763"/>
                      </a:lnTo>
                      <a:lnTo>
                        <a:pt x="47273" y="59763"/>
                      </a:lnTo>
                      <a:lnTo>
                        <a:pt x="47273" y="73653"/>
                      </a:lnTo>
                      <a:lnTo>
                        <a:pt x="0" y="73653"/>
                      </a:lnTo>
                      <a:close/>
                    </a:path>
                  </a:pathLst>
                </a:custGeom>
                <a:solidFill>
                  <a:srgbClr val="000000"/>
                </a:solidFill>
                <a:ln w="11656"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E286AB3B-52F7-8C39-43AA-B4BA85F279BA}"/>
                    </a:ext>
                  </a:extLst>
                </p:cNvPr>
                <p:cNvSpPr/>
                <p:nvPr/>
              </p:nvSpPr>
              <p:spPr>
                <a:xfrm>
                  <a:off x="8220435" y="1067099"/>
                  <a:ext cx="70734" cy="76104"/>
                </a:xfrm>
                <a:custGeom>
                  <a:avLst/>
                  <a:gdLst>
                    <a:gd name="connsiteX0" fmla="*/ 0 w 70734"/>
                    <a:gd name="connsiteY0" fmla="*/ 38052 h 76104"/>
                    <a:gd name="connsiteX1" fmla="*/ 35367 w 70734"/>
                    <a:gd name="connsiteY1" fmla="*/ 0 h 76104"/>
                    <a:gd name="connsiteX2" fmla="*/ 70735 w 70734"/>
                    <a:gd name="connsiteY2" fmla="*/ 38052 h 76104"/>
                    <a:gd name="connsiteX3" fmla="*/ 35367 w 70734"/>
                    <a:gd name="connsiteY3" fmla="*/ 76104 h 76104"/>
                    <a:gd name="connsiteX4" fmla="*/ 0 w 70734"/>
                    <a:gd name="connsiteY4" fmla="*/ 38052 h 76104"/>
                    <a:gd name="connsiteX5" fmla="*/ 55561 w 70734"/>
                    <a:gd name="connsiteY5" fmla="*/ 38052 h 76104"/>
                    <a:gd name="connsiteX6" fmla="*/ 35367 w 70734"/>
                    <a:gd name="connsiteY6" fmla="*/ 14474 h 76104"/>
                    <a:gd name="connsiteX7" fmla="*/ 15174 w 70734"/>
                    <a:gd name="connsiteY7" fmla="*/ 38052 h 76104"/>
                    <a:gd name="connsiteX8" fmla="*/ 35367 w 70734"/>
                    <a:gd name="connsiteY8" fmla="*/ 61630 h 76104"/>
                    <a:gd name="connsiteX9" fmla="*/ 55561 w 70734"/>
                    <a:gd name="connsiteY9"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34" h="76104">
                      <a:moveTo>
                        <a:pt x="0" y="38052"/>
                      </a:moveTo>
                      <a:cubicBezTo>
                        <a:pt x="0" y="16225"/>
                        <a:pt x="14941" y="0"/>
                        <a:pt x="35367" y="0"/>
                      </a:cubicBezTo>
                      <a:cubicBezTo>
                        <a:pt x="55677" y="0"/>
                        <a:pt x="70735" y="16108"/>
                        <a:pt x="70735" y="38052"/>
                      </a:cubicBezTo>
                      <a:cubicBezTo>
                        <a:pt x="70735" y="59996"/>
                        <a:pt x="55677" y="76104"/>
                        <a:pt x="35367" y="76104"/>
                      </a:cubicBezTo>
                      <a:cubicBezTo>
                        <a:pt x="14941" y="76221"/>
                        <a:pt x="0" y="59996"/>
                        <a:pt x="0" y="38052"/>
                      </a:cubicBezTo>
                      <a:moveTo>
                        <a:pt x="55561" y="38052"/>
                      </a:moveTo>
                      <a:cubicBezTo>
                        <a:pt x="55561" y="24045"/>
                        <a:pt x="46923" y="14474"/>
                        <a:pt x="35367" y="14474"/>
                      </a:cubicBezTo>
                      <a:cubicBezTo>
                        <a:pt x="23812" y="14474"/>
                        <a:pt x="15174" y="24045"/>
                        <a:pt x="15174" y="38052"/>
                      </a:cubicBezTo>
                      <a:cubicBezTo>
                        <a:pt x="15174" y="52059"/>
                        <a:pt x="23812" y="61630"/>
                        <a:pt x="35367" y="61630"/>
                      </a:cubicBezTo>
                      <a:cubicBezTo>
                        <a:pt x="46923" y="61630"/>
                        <a:pt x="55561" y="52059"/>
                        <a:pt x="55561" y="38052"/>
                      </a:cubicBezTo>
                    </a:path>
                  </a:pathLst>
                </a:custGeom>
                <a:solidFill>
                  <a:srgbClr val="000000"/>
                </a:solidFill>
                <a:ln w="11656"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D2C76ED2-C145-8872-BE89-44E7E6B8ED34}"/>
                    </a:ext>
                  </a:extLst>
                </p:cNvPr>
                <p:cNvSpPr/>
                <p:nvPr/>
              </p:nvSpPr>
              <p:spPr>
                <a:xfrm>
                  <a:off x="8305877" y="1068383"/>
                  <a:ext cx="72835" cy="73653"/>
                </a:xfrm>
                <a:custGeom>
                  <a:avLst/>
                  <a:gdLst>
                    <a:gd name="connsiteX0" fmla="*/ 58829 w 72835"/>
                    <a:gd name="connsiteY0" fmla="*/ 73653 h 73653"/>
                    <a:gd name="connsiteX1" fmla="*/ 58712 w 72835"/>
                    <a:gd name="connsiteY1" fmla="*/ 29415 h 73653"/>
                    <a:gd name="connsiteX2" fmla="*/ 39686 w 72835"/>
                    <a:gd name="connsiteY2" fmla="*/ 65833 h 73653"/>
                    <a:gd name="connsiteX3" fmla="*/ 33033 w 72835"/>
                    <a:gd name="connsiteY3" fmla="*/ 65833 h 73653"/>
                    <a:gd name="connsiteX4" fmla="*/ 14124 w 72835"/>
                    <a:gd name="connsiteY4" fmla="*/ 30348 h 73653"/>
                    <a:gd name="connsiteX5" fmla="*/ 14124 w 72835"/>
                    <a:gd name="connsiteY5" fmla="*/ 73653 h 73653"/>
                    <a:gd name="connsiteX6" fmla="*/ 0 w 72835"/>
                    <a:gd name="connsiteY6" fmla="*/ 73653 h 73653"/>
                    <a:gd name="connsiteX7" fmla="*/ 0 w 72835"/>
                    <a:gd name="connsiteY7" fmla="*/ 0 h 73653"/>
                    <a:gd name="connsiteX8" fmla="*/ 12373 w 72835"/>
                    <a:gd name="connsiteY8" fmla="*/ 0 h 73653"/>
                    <a:gd name="connsiteX9" fmla="*/ 36534 w 72835"/>
                    <a:gd name="connsiteY9" fmla="*/ 45756 h 73653"/>
                    <a:gd name="connsiteX10" fmla="*/ 60346 w 72835"/>
                    <a:gd name="connsiteY10" fmla="*/ 0 h 73653"/>
                    <a:gd name="connsiteX11" fmla="*/ 72719 w 72835"/>
                    <a:gd name="connsiteY11" fmla="*/ 0 h 73653"/>
                    <a:gd name="connsiteX12" fmla="*/ 72836 w 72835"/>
                    <a:gd name="connsiteY12" fmla="*/ 73653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5" h="73653">
                      <a:moveTo>
                        <a:pt x="58829" y="73653"/>
                      </a:moveTo>
                      <a:lnTo>
                        <a:pt x="58712" y="29415"/>
                      </a:lnTo>
                      <a:lnTo>
                        <a:pt x="39686" y="65833"/>
                      </a:lnTo>
                      <a:lnTo>
                        <a:pt x="33033" y="65833"/>
                      </a:lnTo>
                      <a:lnTo>
                        <a:pt x="14124" y="30348"/>
                      </a:lnTo>
                      <a:lnTo>
                        <a:pt x="14124" y="73653"/>
                      </a:lnTo>
                      <a:lnTo>
                        <a:pt x="0" y="73653"/>
                      </a:lnTo>
                      <a:lnTo>
                        <a:pt x="0" y="0"/>
                      </a:lnTo>
                      <a:lnTo>
                        <a:pt x="12373" y="0"/>
                      </a:lnTo>
                      <a:lnTo>
                        <a:pt x="36534" y="45756"/>
                      </a:lnTo>
                      <a:lnTo>
                        <a:pt x="60346" y="0"/>
                      </a:lnTo>
                      <a:lnTo>
                        <a:pt x="72719" y="0"/>
                      </a:lnTo>
                      <a:lnTo>
                        <a:pt x="72836" y="73653"/>
                      </a:lnTo>
                      <a:close/>
                    </a:path>
                  </a:pathLst>
                </a:custGeom>
                <a:solidFill>
                  <a:srgbClr val="000000"/>
                </a:solidFill>
                <a:ln w="11656"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739759BA-4BB0-8232-FD3A-2C493F1CA8F2}"/>
                    </a:ext>
                  </a:extLst>
                </p:cNvPr>
                <p:cNvSpPr/>
                <p:nvPr/>
              </p:nvSpPr>
              <p:spPr>
                <a:xfrm>
                  <a:off x="8397622" y="1068383"/>
                  <a:ext cx="59179" cy="73653"/>
                </a:xfrm>
                <a:custGeom>
                  <a:avLst/>
                  <a:gdLst>
                    <a:gd name="connsiteX0" fmla="*/ 59179 w 59179"/>
                    <a:gd name="connsiteY0" fmla="*/ 53576 h 73653"/>
                    <a:gd name="connsiteX1" fmla="*/ 33383 w 59179"/>
                    <a:gd name="connsiteY1" fmla="*/ 73653 h 73653"/>
                    <a:gd name="connsiteX2" fmla="*/ 0 w 59179"/>
                    <a:gd name="connsiteY2" fmla="*/ 73653 h 73653"/>
                    <a:gd name="connsiteX3" fmla="*/ 0 w 59179"/>
                    <a:gd name="connsiteY3" fmla="*/ 0 h 73653"/>
                    <a:gd name="connsiteX4" fmla="*/ 31516 w 59179"/>
                    <a:gd name="connsiteY4" fmla="*/ 0 h 73653"/>
                    <a:gd name="connsiteX5" fmla="*/ 56028 w 59179"/>
                    <a:gd name="connsiteY5" fmla="*/ 19143 h 73653"/>
                    <a:gd name="connsiteX6" fmla="*/ 47390 w 59179"/>
                    <a:gd name="connsiteY6" fmla="*/ 35367 h 73653"/>
                    <a:gd name="connsiteX7" fmla="*/ 59179 w 59179"/>
                    <a:gd name="connsiteY7" fmla="*/ 53576 h 73653"/>
                    <a:gd name="connsiteX8" fmla="*/ 14824 w 59179"/>
                    <a:gd name="connsiteY8" fmla="*/ 12840 h 73653"/>
                    <a:gd name="connsiteX9" fmla="*/ 14824 w 59179"/>
                    <a:gd name="connsiteY9" fmla="*/ 30232 h 73653"/>
                    <a:gd name="connsiteX10" fmla="*/ 29648 w 59179"/>
                    <a:gd name="connsiteY10" fmla="*/ 30232 h 73653"/>
                    <a:gd name="connsiteX11" fmla="*/ 40854 w 59179"/>
                    <a:gd name="connsiteY11" fmla="*/ 21477 h 73653"/>
                    <a:gd name="connsiteX12" fmla="*/ 29648 w 59179"/>
                    <a:gd name="connsiteY12" fmla="*/ 12840 h 73653"/>
                    <a:gd name="connsiteX13" fmla="*/ 14824 w 59179"/>
                    <a:gd name="connsiteY13" fmla="*/ 12840 h 73653"/>
                    <a:gd name="connsiteX14" fmla="*/ 44122 w 59179"/>
                    <a:gd name="connsiteY14" fmla="*/ 51709 h 73653"/>
                    <a:gd name="connsiteX15" fmla="*/ 32216 w 59179"/>
                    <a:gd name="connsiteY15" fmla="*/ 42604 h 73653"/>
                    <a:gd name="connsiteX16" fmla="*/ 14824 w 59179"/>
                    <a:gd name="connsiteY16" fmla="*/ 42604 h 73653"/>
                    <a:gd name="connsiteX17" fmla="*/ 14824 w 59179"/>
                    <a:gd name="connsiteY17" fmla="*/ 60813 h 73653"/>
                    <a:gd name="connsiteX18" fmla="*/ 32216 w 59179"/>
                    <a:gd name="connsiteY18" fmla="*/ 60813 h 73653"/>
                    <a:gd name="connsiteX19" fmla="*/ 44122 w 59179"/>
                    <a:gd name="connsiteY19" fmla="*/ 51709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179" h="73653">
                      <a:moveTo>
                        <a:pt x="59179" y="53576"/>
                      </a:moveTo>
                      <a:cubicBezTo>
                        <a:pt x="59179" y="66299"/>
                        <a:pt x="50308" y="73653"/>
                        <a:pt x="33383" y="73653"/>
                      </a:cubicBezTo>
                      <a:lnTo>
                        <a:pt x="0" y="73653"/>
                      </a:lnTo>
                      <a:lnTo>
                        <a:pt x="0" y="0"/>
                      </a:lnTo>
                      <a:lnTo>
                        <a:pt x="31516" y="0"/>
                      </a:lnTo>
                      <a:cubicBezTo>
                        <a:pt x="47624" y="0"/>
                        <a:pt x="56028" y="7704"/>
                        <a:pt x="56028" y="19143"/>
                      </a:cubicBezTo>
                      <a:cubicBezTo>
                        <a:pt x="56028" y="26496"/>
                        <a:pt x="52759" y="32216"/>
                        <a:pt x="47390" y="35367"/>
                      </a:cubicBezTo>
                      <a:cubicBezTo>
                        <a:pt x="54627" y="37935"/>
                        <a:pt x="59179" y="44239"/>
                        <a:pt x="59179" y="53576"/>
                      </a:cubicBezTo>
                      <a:moveTo>
                        <a:pt x="14824" y="12840"/>
                      </a:moveTo>
                      <a:lnTo>
                        <a:pt x="14824" y="30232"/>
                      </a:lnTo>
                      <a:lnTo>
                        <a:pt x="29648" y="30232"/>
                      </a:lnTo>
                      <a:cubicBezTo>
                        <a:pt x="36885" y="30232"/>
                        <a:pt x="40854" y="27314"/>
                        <a:pt x="40854" y="21477"/>
                      </a:cubicBezTo>
                      <a:cubicBezTo>
                        <a:pt x="40854" y="15641"/>
                        <a:pt x="36885" y="12840"/>
                        <a:pt x="29648" y="12840"/>
                      </a:cubicBezTo>
                      <a:lnTo>
                        <a:pt x="14824" y="12840"/>
                      </a:lnTo>
                      <a:close/>
                      <a:moveTo>
                        <a:pt x="44122" y="51709"/>
                      </a:moveTo>
                      <a:cubicBezTo>
                        <a:pt x="44122" y="45522"/>
                        <a:pt x="39920" y="42604"/>
                        <a:pt x="32216" y="42604"/>
                      </a:cubicBezTo>
                      <a:lnTo>
                        <a:pt x="14824" y="42604"/>
                      </a:lnTo>
                      <a:lnTo>
                        <a:pt x="14824" y="60813"/>
                      </a:lnTo>
                      <a:lnTo>
                        <a:pt x="32216" y="60813"/>
                      </a:lnTo>
                      <a:cubicBezTo>
                        <a:pt x="40036" y="60813"/>
                        <a:pt x="44122" y="58012"/>
                        <a:pt x="44122" y="51709"/>
                      </a:cubicBezTo>
                    </a:path>
                  </a:pathLst>
                </a:custGeom>
                <a:solidFill>
                  <a:srgbClr val="000000"/>
                </a:solidFill>
                <a:ln w="11656"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9354FCD1-3AC9-41AF-C9AB-97E095771A44}"/>
                    </a:ext>
                  </a:extLst>
                </p:cNvPr>
                <p:cNvSpPr/>
                <p:nvPr/>
              </p:nvSpPr>
              <p:spPr>
                <a:xfrm>
                  <a:off x="8471742" y="1068383"/>
                  <a:ext cx="14940" cy="73653"/>
                </a:xfrm>
                <a:custGeom>
                  <a:avLst/>
                  <a:gdLst>
                    <a:gd name="connsiteX0" fmla="*/ 0 w 14940"/>
                    <a:gd name="connsiteY0" fmla="*/ 0 h 73653"/>
                    <a:gd name="connsiteX1" fmla="*/ 14941 w 14940"/>
                    <a:gd name="connsiteY1" fmla="*/ 0 h 73653"/>
                    <a:gd name="connsiteX2" fmla="*/ 14941 w 14940"/>
                    <a:gd name="connsiteY2" fmla="*/ 73653 h 73653"/>
                    <a:gd name="connsiteX3" fmla="*/ 0 w 14940"/>
                    <a:gd name="connsiteY3" fmla="*/ 73653 h 73653"/>
                  </a:gdLst>
                  <a:ahLst/>
                  <a:cxnLst>
                    <a:cxn ang="0">
                      <a:pos x="connsiteX0" y="connsiteY0"/>
                    </a:cxn>
                    <a:cxn ang="0">
                      <a:pos x="connsiteX1" y="connsiteY1"/>
                    </a:cxn>
                    <a:cxn ang="0">
                      <a:pos x="connsiteX2" y="connsiteY2"/>
                    </a:cxn>
                    <a:cxn ang="0">
                      <a:pos x="connsiteX3" y="connsiteY3"/>
                    </a:cxn>
                  </a:cxnLst>
                  <a:rect l="l" t="t" r="r" b="b"/>
                  <a:pathLst>
                    <a:path w="14940" h="73653">
                      <a:moveTo>
                        <a:pt x="0" y="0"/>
                      </a:moveTo>
                      <a:lnTo>
                        <a:pt x="14941" y="0"/>
                      </a:lnTo>
                      <a:lnTo>
                        <a:pt x="14941" y="73653"/>
                      </a:lnTo>
                      <a:lnTo>
                        <a:pt x="0" y="73653"/>
                      </a:lnTo>
                      <a:close/>
                    </a:path>
                  </a:pathLst>
                </a:custGeom>
                <a:solidFill>
                  <a:srgbClr val="000000"/>
                </a:solidFill>
                <a:ln w="11656"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4D98586E-1E37-9EAD-42EF-3E073EFE4B6D}"/>
                    </a:ext>
                  </a:extLst>
                </p:cNvPr>
                <p:cNvSpPr/>
                <p:nvPr/>
              </p:nvSpPr>
              <p:spPr>
                <a:xfrm>
                  <a:off x="8496955" y="1068383"/>
                  <a:ext cx="72485" cy="73653"/>
                </a:xfrm>
                <a:custGeom>
                  <a:avLst/>
                  <a:gdLst>
                    <a:gd name="connsiteX0" fmla="*/ 51008 w 72485"/>
                    <a:gd name="connsiteY0" fmla="*/ 57895 h 73653"/>
                    <a:gd name="connsiteX1" fmla="*/ 21010 w 72485"/>
                    <a:gd name="connsiteY1" fmla="*/ 57895 h 73653"/>
                    <a:gd name="connsiteX2" fmla="*/ 15291 w 72485"/>
                    <a:gd name="connsiteY2" fmla="*/ 73653 h 73653"/>
                    <a:gd name="connsiteX3" fmla="*/ 0 w 72485"/>
                    <a:gd name="connsiteY3" fmla="*/ 73653 h 73653"/>
                    <a:gd name="connsiteX4" fmla="*/ 28831 w 72485"/>
                    <a:gd name="connsiteY4" fmla="*/ 0 h 73653"/>
                    <a:gd name="connsiteX5" fmla="*/ 43655 w 72485"/>
                    <a:gd name="connsiteY5" fmla="*/ 0 h 73653"/>
                    <a:gd name="connsiteX6" fmla="*/ 72486 w 72485"/>
                    <a:gd name="connsiteY6" fmla="*/ 73653 h 73653"/>
                    <a:gd name="connsiteX7" fmla="*/ 56845 w 72485"/>
                    <a:gd name="connsiteY7" fmla="*/ 73653 h 73653"/>
                    <a:gd name="connsiteX8" fmla="*/ 51008 w 72485"/>
                    <a:gd name="connsiteY8" fmla="*/ 57895 h 73653"/>
                    <a:gd name="connsiteX9" fmla="*/ 46340 w 72485"/>
                    <a:gd name="connsiteY9" fmla="*/ 44939 h 73653"/>
                    <a:gd name="connsiteX10" fmla="*/ 36068 w 72485"/>
                    <a:gd name="connsiteY10" fmla="*/ 16692 h 73653"/>
                    <a:gd name="connsiteX11" fmla="*/ 25796 w 72485"/>
                    <a:gd name="connsiteY11" fmla="*/ 44939 h 73653"/>
                    <a:gd name="connsiteX12" fmla="*/ 46340 w 72485"/>
                    <a:gd name="connsiteY12" fmla="*/ 44939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5" h="73653">
                      <a:moveTo>
                        <a:pt x="51008" y="57895"/>
                      </a:moveTo>
                      <a:lnTo>
                        <a:pt x="21010" y="57895"/>
                      </a:lnTo>
                      <a:lnTo>
                        <a:pt x="15291" y="73653"/>
                      </a:lnTo>
                      <a:lnTo>
                        <a:pt x="0" y="73653"/>
                      </a:lnTo>
                      <a:lnTo>
                        <a:pt x="28831" y="0"/>
                      </a:lnTo>
                      <a:lnTo>
                        <a:pt x="43655" y="0"/>
                      </a:lnTo>
                      <a:lnTo>
                        <a:pt x="72486" y="73653"/>
                      </a:lnTo>
                      <a:lnTo>
                        <a:pt x="56845" y="73653"/>
                      </a:lnTo>
                      <a:lnTo>
                        <a:pt x="51008" y="57895"/>
                      </a:lnTo>
                      <a:close/>
                      <a:moveTo>
                        <a:pt x="46340" y="44939"/>
                      </a:moveTo>
                      <a:lnTo>
                        <a:pt x="36068" y="16692"/>
                      </a:lnTo>
                      <a:lnTo>
                        <a:pt x="25796" y="44939"/>
                      </a:lnTo>
                      <a:lnTo>
                        <a:pt x="46340" y="44939"/>
                      </a:lnTo>
                      <a:close/>
                    </a:path>
                  </a:pathLst>
                </a:custGeom>
                <a:solidFill>
                  <a:srgbClr val="000000"/>
                </a:solidFill>
                <a:ln w="11656"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3801C4C1-D65B-2F37-31FB-C6FCA316F8C5}"/>
                    </a:ext>
                  </a:extLst>
                </p:cNvPr>
                <p:cNvSpPr/>
                <p:nvPr/>
              </p:nvSpPr>
              <p:spPr>
                <a:xfrm>
                  <a:off x="8579712" y="1068383"/>
                  <a:ext cx="59179" cy="73653"/>
                </a:xfrm>
                <a:custGeom>
                  <a:avLst/>
                  <a:gdLst>
                    <a:gd name="connsiteX0" fmla="*/ 59179 w 59179"/>
                    <a:gd name="connsiteY0" fmla="*/ 0 h 73653"/>
                    <a:gd name="connsiteX1" fmla="*/ 59179 w 59179"/>
                    <a:gd name="connsiteY1" fmla="*/ 73653 h 73653"/>
                    <a:gd name="connsiteX2" fmla="*/ 46923 w 59179"/>
                    <a:gd name="connsiteY2" fmla="*/ 73653 h 73653"/>
                    <a:gd name="connsiteX3" fmla="*/ 14707 w 59179"/>
                    <a:gd name="connsiteY3" fmla="*/ 28948 h 73653"/>
                    <a:gd name="connsiteX4" fmla="*/ 14707 w 59179"/>
                    <a:gd name="connsiteY4" fmla="*/ 73653 h 73653"/>
                    <a:gd name="connsiteX5" fmla="*/ 0 w 59179"/>
                    <a:gd name="connsiteY5" fmla="*/ 73653 h 73653"/>
                    <a:gd name="connsiteX6" fmla="*/ 0 w 59179"/>
                    <a:gd name="connsiteY6" fmla="*/ 0 h 73653"/>
                    <a:gd name="connsiteX7" fmla="*/ 12373 w 59179"/>
                    <a:gd name="connsiteY7" fmla="*/ 0 h 73653"/>
                    <a:gd name="connsiteX8" fmla="*/ 44472 w 59179"/>
                    <a:gd name="connsiteY8" fmla="*/ 44705 h 73653"/>
                    <a:gd name="connsiteX9" fmla="*/ 44472 w 59179"/>
                    <a:gd name="connsiteY9" fmla="*/ 0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79" h="73653">
                      <a:moveTo>
                        <a:pt x="59179" y="0"/>
                      </a:moveTo>
                      <a:lnTo>
                        <a:pt x="59179" y="73653"/>
                      </a:lnTo>
                      <a:lnTo>
                        <a:pt x="46923" y="73653"/>
                      </a:lnTo>
                      <a:lnTo>
                        <a:pt x="14707" y="28948"/>
                      </a:lnTo>
                      <a:lnTo>
                        <a:pt x="14707" y="73653"/>
                      </a:lnTo>
                      <a:lnTo>
                        <a:pt x="0" y="73653"/>
                      </a:lnTo>
                      <a:lnTo>
                        <a:pt x="0" y="0"/>
                      </a:lnTo>
                      <a:lnTo>
                        <a:pt x="12373" y="0"/>
                      </a:lnTo>
                      <a:lnTo>
                        <a:pt x="44472" y="44705"/>
                      </a:lnTo>
                      <a:lnTo>
                        <a:pt x="44472" y="0"/>
                      </a:lnTo>
                      <a:close/>
                    </a:path>
                  </a:pathLst>
                </a:custGeom>
                <a:solidFill>
                  <a:srgbClr val="000000"/>
                </a:solidFill>
                <a:ln w="11656"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0269E1B5-D5AB-5D19-84EB-A5871A7F9E33}"/>
                    </a:ext>
                  </a:extLst>
                </p:cNvPr>
                <p:cNvSpPr/>
                <p:nvPr/>
              </p:nvSpPr>
              <p:spPr>
                <a:xfrm>
                  <a:off x="8649280" y="1068383"/>
                  <a:ext cx="72369" cy="73653"/>
                </a:xfrm>
                <a:custGeom>
                  <a:avLst/>
                  <a:gdLst>
                    <a:gd name="connsiteX0" fmla="*/ 51008 w 72369"/>
                    <a:gd name="connsiteY0" fmla="*/ 57895 h 73653"/>
                    <a:gd name="connsiteX1" fmla="*/ 21011 w 72369"/>
                    <a:gd name="connsiteY1" fmla="*/ 57895 h 73653"/>
                    <a:gd name="connsiteX2" fmla="*/ 15291 w 72369"/>
                    <a:gd name="connsiteY2" fmla="*/ 73653 h 73653"/>
                    <a:gd name="connsiteX3" fmla="*/ 0 w 72369"/>
                    <a:gd name="connsiteY3" fmla="*/ 73653 h 73653"/>
                    <a:gd name="connsiteX4" fmla="*/ 28831 w 72369"/>
                    <a:gd name="connsiteY4" fmla="*/ 0 h 73653"/>
                    <a:gd name="connsiteX5" fmla="*/ 43538 w 72369"/>
                    <a:gd name="connsiteY5" fmla="*/ 0 h 73653"/>
                    <a:gd name="connsiteX6" fmla="*/ 72369 w 72369"/>
                    <a:gd name="connsiteY6" fmla="*/ 73653 h 73653"/>
                    <a:gd name="connsiteX7" fmla="*/ 56728 w 72369"/>
                    <a:gd name="connsiteY7" fmla="*/ 73653 h 73653"/>
                    <a:gd name="connsiteX8" fmla="*/ 51008 w 72369"/>
                    <a:gd name="connsiteY8" fmla="*/ 57895 h 73653"/>
                    <a:gd name="connsiteX9" fmla="*/ 46340 w 72369"/>
                    <a:gd name="connsiteY9" fmla="*/ 44939 h 73653"/>
                    <a:gd name="connsiteX10" fmla="*/ 36068 w 72369"/>
                    <a:gd name="connsiteY10" fmla="*/ 16692 h 73653"/>
                    <a:gd name="connsiteX11" fmla="*/ 25796 w 72369"/>
                    <a:gd name="connsiteY11" fmla="*/ 44939 h 73653"/>
                    <a:gd name="connsiteX12" fmla="*/ 46340 w 72369"/>
                    <a:gd name="connsiteY12" fmla="*/ 44939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69" h="73653">
                      <a:moveTo>
                        <a:pt x="51008" y="57895"/>
                      </a:moveTo>
                      <a:lnTo>
                        <a:pt x="21011" y="57895"/>
                      </a:lnTo>
                      <a:lnTo>
                        <a:pt x="15291" y="73653"/>
                      </a:lnTo>
                      <a:lnTo>
                        <a:pt x="0" y="73653"/>
                      </a:lnTo>
                      <a:lnTo>
                        <a:pt x="28831" y="0"/>
                      </a:lnTo>
                      <a:lnTo>
                        <a:pt x="43538" y="0"/>
                      </a:lnTo>
                      <a:lnTo>
                        <a:pt x="72369" y="73653"/>
                      </a:lnTo>
                      <a:lnTo>
                        <a:pt x="56728" y="73653"/>
                      </a:lnTo>
                      <a:lnTo>
                        <a:pt x="51008" y="57895"/>
                      </a:lnTo>
                      <a:close/>
                      <a:moveTo>
                        <a:pt x="46340" y="44939"/>
                      </a:moveTo>
                      <a:lnTo>
                        <a:pt x="36068" y="16692"/>
                      </a:lnTo>
                      <a:lnTo>
                        <a:pt x="25796" y="44939"/>
                      </a:lnTo>
                      <a:lnTo>
                        <a:pt x="46340" y="44939"/>
                      </a:lnTo>
                      <a:close/>
                    </a:path>
                  </a:pathLst>
                </a:custGeom>
                <a:solidFill>
                  <a:srgbClr val="000000"/>
                </a:solidFill>
                <a:ln w="11656" cap="flat">
                  <a:noFill/>
                  <a:prstDash val="solid"/>
                  <a:miter/>
                </a:ln>
              </p:spPr>
              <p:txBody>
                <a:bodyPr rtlCol="0" anchor="ctr"/>
                <a:lstStyle/>
                <a:p>
                  <a:endParaRPr lang="es-CO"/>
                </a:p>
              </p:txBody>
            </p:sp>
            <p:sp>
              <p:nvSpPr>
                <p:cNvPr id="50" name="Forma libre: forma 49">
                  <a:extLst>
                    <a:ext uri="{FF2B5EF4-FFF2-40B4-BE49-F238E27FC236}">
                      <a16:creationId xmlns:a16="http://schemas.microsoft.com/office/drawing/2014/main" id="{56F7BDBD-F58A-27CE-D48A-18601BA42D7E}"/>
                    </a:ext>
                  </a:extLst>
                </p:cNvPr>
                <p:cNvSpPr/>
                <p:nvPr/>
              </p:nvSpPr>
              <p:spPr>
                <a:xfrm>
                  <a:off x="8761569" y="1068383"/>
                  <a:ext cx="64899" cy="73536"/>
                </a:xfrm>
                <a:custGeom>
                  <a:avLst/>
                  <a:gdLst>
                    <a:gd name="connsiteX0" fmla="*/ 0 w 64899"/>
                    <a:gd name="connsiteY0" fmla="*/ 0 h 73536"/>
                    <a:gd name="connsiteX1" fmla="*/ 29298 w 64899"/>
                    <a:gd name="connsiteY1" fmla="*/ 0 h 73536"/>
                    <a:gd name="connsiteX2" fmla="*/ 64899 w 64899"/>
                    <a:gd name="connsiteY2" fmla="*/ 36768 h 73536"/>
                    <a:gd name="connsiteX3" fmla="*/ 29298 w 64899"/>
                    <a:gd name="connsiteY3" fmla="*/ 73536 h 73536"/>
                    <a:gd name="connsiteX4" fmla="*/ 0 w 64899"/>
                    <a:gd name="connsiteY4" fmla="*/ 73536 h 73536"/>
                    <a:gd name="connsiteX5" fmla="*/ 0 w 64899"/>
                    <a:gd name="connsiteY5" fmla="*/ 0 h 73536"/>
                    <a:gd name="connsiteX6" fmla="*/ 28597 w 64899"/>
                    <a:gd name="connsiteY6" fmla="*/ 59646 h 73536"/>
                    <a:gd name="connsiteX7" fmla="*/ 49841 w 64899"/>
                    <a:gd name="connsiteY7" fmla="*/ 36768 h 73536"/>
                    <a:gd name="connsiteX8" fmla="*/ 28597 w 64899"/>
                    <a:gd name="connsiteY8" fmla="*/ 13890 h 73536"/>
                    <a:gd name="connsiteX9" fmla="*/ 14941 w 64899"/>
                    <a:gd name="connsiteY9" fmla="*/ 13890 h 73536"/>
                    <a:gd name="connsiteX10" fmla="*/ 14941 w 64899"/>
                    <a:gd name="connsiteY10" fmla="*/ 59529 h 73536"/>
                    <a:gd name="connsiteX11" fmla="*/ 28597 w 64899"/>
                    <a:gd name="connsiteY11" fmla="*/ 59529 h 7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899" h="73536">
                      <a:moveTo>
                        <a:pt x="0" y="0"/>
                      </a:moveTo>
                      <a:lnTo>
                        <a:pt x="29298" y="0"/>
                      </a:lnTo>
                      <a:cubicBezTo>
                        <a:pt x="50425" y="0"/>
                        <a:pt x="64899" y="14474"/>
                        <a:pt x="64899" y="36768"/>
                      </a:cubicBezTo>
                      <a:cubicBezTo>
                        <a:pt x="64899" y="59063"/>
                        <a:pt x="50425" y="73536"/>
                        <a:pt x="29298" y="73536"/>
                      </a:cubicBezTo>
                      <a:lnTo>
                        <a:pt x="0" y="73536"/>
                      </a:lnTo>
                      <a:lnTo>
                        <a:pt x="0" y="0"/>
                      </a:lnTo>
                      <a:close/>
                      <a:moveTo>
                        <a:pt x="28597" y="59646"/>
                      </a:moveTo>
                      <a:cubicBezTo>
                        <a:pt x="41437" y="59646"/>
                        <a:pt x="49841" y="50892"/>
                        <a:pt x="49841" y="36768"/>
                      </a:cubicBezTo>
                      <a:cubicBezTo>
                        <a:pt x="49841" y="22645"/>
                        <a:pt x="41437" y="13890"/>
                        <a:pt x="28597" y="13890"/>
                      </a:cubicBezTo>
                      <a:lnTo>
                        <a:pt x="14941" y="13890"/>
                      </a:lnTo>
                      <a:lnTo>
                        <a:pt x="14941" y="59529"/>
                      </a:lnTo>
                      <a:lnTo>
                        <a:pt x="28597" y="59529"/>
                      </a:lnTo>
                      <a:close/>
                    </a:path>
                  </a:pathLst>
                </a:custGeom>
                <a:solidFill>
                  <a:srgbClr val="000000"/>
                </a:solidFill>
                <a:ln w="11656"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6C56472A-FA68-A537-8648-B6663D86A186}"/>
                    </a:ext>
                  </a:extLst>
                </p:cNvPr>
                <p:cNvSpPr/>
                <p:nvPr/>
              </p:nvSpPr>
              <p:spPr>
                <a:xfrm>
                  <a:off x="8841291" y="1068383"/>
                  <a:ext cx="50075" cy="73653"/>
                </a:xfrm>
                <a:custGeom>
                  <a:avLst/>
                  <a:gdLst>
                    <a:gd name="connsiteX0" fmla="*/ 50075 w 50075"/>
                    <a:gd name="connsiteY0" fmla="*/ 59996 h 73653"/>
                    <a:gd name="connsiteX1" fmla="*/ 50075 w 50075"/>
                    <a:gd name="connsiteY1" fmla="*/ 73653 h 73653"/>
                    <a:gd name="connsiteX2" fmla="*/ 0 w 50075"/>
                    <a:gd name="connsiteY2" fmla="*/ 73653 h 73653"/>
                    <a:gd name="connsiteX3" fmla="*/ 0 w 50075"/>
                    <a:gd name="connsiteY3" fmla="*/ 0 h 73653"/>
                    <a:gd name="connsiteX4" fmla="*/ 48908 w 50075"/>
                    <a:gd name="connsiteY4" fmla="*/ 0 h 73653"/>
                    <a:gd name="connsiteX5" fmla="*/ 48908 w 50075"/>
                    <a:gd name="connsiteY5" fmla="*/ 13657 h 73653"/>
                    <a:gd name="connsiteX6" fmla="*/ 14941 w 50075"/>
                    <a:gd name="connsiteY6" fmla="*/ 13657 h 73653"/>
                    <a:gd name="connsiteX7" fmla="*/ 14941 w 50075"/>
                    <a:gd name="connsiteY7" fmla="*/ 29648 h 73653"/>
                    <a:gd name="connsiteX8" fmla="*/ 44939 w 50075"/>
                    <a:gd name="connsiteY8" fmla="*/ 29648 h 73653"/>
                    <a:gd name="connsiteX9" fmla="*/ 44939 w 50075"/>
                    <a:gd name="connsiteY9" fmla="*/ 42955 h 73653"/>
                    <a:gd name="connsiteX10" fmla="*/ 14941 w 50075"/>
                    <a:gd name="connsiteY10" fmla="*/ 42955 h 73653"/>
                    <a:gd name="connsiteX11" fmla="*/ 14941 w 50075"/>
                    <a:gd name="connsiteY11" fmla="*/ 59996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75" h="73653">
                      <a:moveTo>
                        <a:pt x="50075" y="59996"/>
                      </a:moveTo>
                      <a:lnTo>
                        <a:pt x="50075" y="73653"/>
                      </a:lnTo>
                      <a:lnTo>
                        <a:pt x="0" y="73653"/>
                      </a:lnTo>
                      <a:lnTo>
                        <a:pt x="0" y="0"/>
                      </a:lnTo>
                      <a:lnTo>
                        <a:pt x="48908" y="0"/>
                      </a:lnTo>
                      <a:lnTo>
                        <a:pt x="48908" y="13657"/>
                      </a:lnTo>
                      <a:lnTo>
                        <a:pt x="14941" y="13657"/>
                      </a:lnTo>
                      <a:lnTo>
                        <a:pt x="14941" y="29648"/>
                      </a:lnTo>
                      <a:lnTo>
                        <a:pt x="44939" y="29648"/>
                      </a:lnTo>
                      <a:lnTo>
                        <a:pt x="44939" y="42955"/>
                      </a:lnTo>
                      <a:lnTo>
                        <a:pt x="14941" y="42955"/>
                      </a:lnTo>
                      <a:lnTo>
                        <a:pt x="14941" y="59996"/>
                      </a:lnTo>
                      <a:close/>
                    </a:path>
                  </a:pathLst>
                </a:custGeom>
                <a:solidFill>
                  <a:srgbClr val="000000"/>
                </a:solidFill>
                <a:ln w="11656"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7CA02616-06C0-5F50-4DEA-7010343ED646}"/>
                    </a:ext>
                  </a:extLst>
                </p:cNvPr>
                <p:cNvSpPr/>
                <p:nvPr/>
              </p:nvSpPr>
              <p:spPr>
                <a:xfrm>
                  <a:off x="8011148" y="1170984"/>
                  <a:ext cx="72018" cy="73653"/>
                </a:xfrm>
                <a:custGeom>
                  <a:avLst/>
                  <a:gdLst>
                    <a:gd name="connsiteX0" fmla="*/ 50658 w 72018"/>
                    <a:gd name="connsiteY0" fmla="*/ 57895 h 73653"/>
                    <a:gd name="connsiteX1" fmla="*/ 20893 w 72018"/>
                    <a:gd name="connsiteY1" fmla="*/ 57895 h 73653"/>
                    <a:gd name="connsiteX2" fmla="*/ 15174 w 72018"/>
                    <a:gd name="connsiteY2" fmla="*/ 73653 h 73653"/>
                    <a:gd name="connsiteX3" fmla="*/ 0 w 72018"/>
                    <a:gd name="connsiteY3" fmla="*/ 73653 h 73653"/>
                    <a:gd name="connsiteX4" fmla="*/ 28597 w 72018"/>
                    <a:gd name="connsiteY4" fmla="*/ 0 h 73653"/>
                    <a:gd name="connsiteX5" fmla="*/ 43305 w 72018"/>
                    <a:gd name="connsiteY5" fmla="*/ 0 h 73653"/>
                    <a:gd name="connsiteX6" fmla="*/ 72019 w 72018"/>
                    <a:gd name="connsiteY6" fmla="*/ 73653 h 73653"/>
                    <a:gd name="connsiteX7" fmla="*/ 56378 w 72018"/>
                    <a:gd name="connsiteY7" fmla="*/ 73653 h 73653"/>
                    <a:gd name="connsiteX8" fmla="*/ 50658 w 72018"/>
                    <a:gd name="connsiteY8" fmla="*/ 57895 h 73653"/>
                    <a:gd name="connsiteX9" fmla="*/ 45989 w 72018"/>
                    <a:gd name="connsiteY9" fmla="*/ 45056 h 73653"/>
                    <a:gd name="connsiteX10" fmla="*/ 35834 w 72018"/>
                    <a:gd name="connsiteY10" fmla="*/ 16925 h 73653"/>
                    <a:gd name="connsiteX11" fmla="*/ 25679 w 72018"/>
                    <a:gd name="connsiteY11" fmla="*/ 45056 h 73653"/>
                    <a:gd name="connsiteX12" fmla="*/ 45989 w 72018"/>
                    <a:gd name="connsiteY12" fmla="*/ 45056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18" h="73653">
                      <a:moveTo>
                        <a:pt x="50658" y="57895"/>
                      </a:moveTo>
                      <a:lnTo>
                        <a:pt x="20893" y="57895"/>
                      </a:lnTo>
                      <a:lnTo>
                        <a:pt x="15174" y="73653"/>
                      </a:lnTo>
                      <a:lnTo>
                        <a:pt x="0" y="73653"/>
                      </a:lnTo>
                      <a:lnTo>
                        <a:pt x="28597" y="0"/>
                      </a:lnTo>
                      <a:lnTo>
                        <a:pt x="43305" y="0"/>
                      </a:lnTo>
                      <a:lnTo>
                        <a:pt x="72019" y="73653"/>
                      </a:lnTo>
                      <a:lnTo>
                        <a:pt x="56378" y="73653"/>
                      </a:lnTo>
                      <a:lnTo>
                        <a:pt x="50658" y="57895"/>
                      </a:lnTo>
                      <a:close/>
                      <a:moveTo>
                        <a:pt x="45989" y="45056"/>
                      </a:moveTo>
                      <a:lnTo>
                        <a:pt x="35834" y="16925"/>
                      </a:lnTo>
                      <a:lnTo>
                        <a:pt x="25679" y="45056"/>
                      </a:lnTo>
                      <a:lnTo>
                        <a:pt x="45989" y="45056"/>
                      </a:lnTo>
                      <a:close/>
                    </a:path>
                  </a:pathLst>
                </a:custGeom>
                <a:solidFill>
                  <a:srgbClr val="000000"/>
                </a:solidFill>
                <a:ln w="11656"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9101EC3F-51B5-6513-5DF7-9F6BA864B8B2}"/>
                    </a:ext>
                  </a:extLst>
                </p:cNvPr>
                <p:cNvSpPr/>
                <p:nvPr/>
              </p:nvSpPr>
              <p:spPr>
                <a:xfrm>
                  <a:off x="8108730" y="1171100"/>
                  <a:ext cx="56844" cy="73653"/>
                </a:xfrm>
                <a:custGeom>
                  <a:avLst/>
                  <a:gdLst>
                    <a:gd name="connsiteX0" fmla="*/ 40854 w 56844"/>
                    <a:gd name="connsiteY0" fmla="*/ 73653 h 73653"/>
                    <a:gd name="connsiteX1" fmla="*/ 28481 w 56844"/>
                    <a:gd name="connsiteY1" fmla="*/ 53110 h 73653"/>
                    <a:gd name="connsiteX2" fmla="*/ 27780 w 56844"/>
                    <a:gd name="connsiteY2" fmla="*/ 53110 h 73653"/>
                    <a:gd name="connsiteX3" fmla="*/ 14824 w 56844"/>
                    <a:gd name="connsiteY3" fmla="*/ 53110 h 73653"/>
                    <a:gd name="connsiteX4" fmla="*/ 14824 w 56844"/>
                    <a:gd name="connsiteY4" fmla="*/ 73653 h 73653"/>
                    <a:gd name="connsiteX5" fmla="*/ 0 w 56844"/>
                    <a:gd name="connsiteY5" fmla="*/ 73653 h 73653"/>
                    <a:gd name="connsiteX6" fmla="*/ 0 w 56844"/>
                    <a:gd name="connsiteY6" fmla="*/ 0 h 73653"/>
                    <a:gd name="connsiteX7" fmla="*/ 27780 w 56844"/>
                    <a:gd name="connsiteY7" fmla="*/ 0 h 73653"/>
                    <a:gd name="connsiteX8" fmla="*/ 55677 w 56844"/>
                    <a:gd name="connsiteY8" fmla="*/ 26730 h 73653"/>
                    <a:gd name="connsiteX9" fmla="*/ 42488 w 56844"/>
                    <a:gd name="connsiteY9" fmla="*/ 49958 h 73653"/>
                    <a:gd name="connsiteX10" fmla="*/ 56845 w 56844"/>
                    <a:gd name="connsiteY10" fmla="*/ 73653 h 73653"/>
                    <a:gd name="connsiteX11" fmla="*/ 40854 w 56844"/>
                    <a:gd name="connsiteY11" fmla="*/ 73653 h 73653"/>
                    <a:gd name="connsiteX12" fmla="*/ 26847 w 56844"/>
                    <a:gd name="connsiteY12" fmla="*/ 13890 h 73653"/>
                    <a:gd name="connsiteX13" fmla="*/ 14707 w 56844"/>
                    <a:gd name="connsiteY13" fmla="*/ 13890 h 73653"/>
                    <a:gd name="connsiteX14" fmla="*/ 14707 w 56844"/>
                    <a:gd name="connsiteY14" fmla="*/ 39570 h 73653"/>
                    <a:gd name="connsiteX15" fmla="*/ 26847 w 56844"/>
                    <a:gd name="connsiteY15" fmla="*/ 39570 h 73653"/>
                    <a:gd name="connsiteX16" fmla="*/ 40503 w 56844"/>
                    <a:gd name="connsiteY16" fmla="*/ 26730 h 73653"/>
                    <a:gd name="connsiteX17" fmla="*/ 26847 w 56844"/>
                    <a:gd name="connsiteY17" fmla="*/ 13890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844" h="73653">
                      <a:moveTo>
                        <a:pt x="40854" y="73653"/>
                      </a:moveTo>
                      <a:lnTo>
                        <a:pt x="28481" y="53110"/>
                      </a:lnTo>
                      <a:lnTo>
                        <a:pt x="27780" y="53110"/>
                      </a:lnTo>
                      <a:lnTo>
                        <a:pt x="14824" y="53110"/>
                      </a:lnTo>
                      <a:lnTo>
                        <a:pt x="14824" y="73653"/>
                      </a:lnTo>
                      <a:lnTo>
                        <a:pt x="0" y="73653"/>
                      </a:lnTo>
                      <a:lnTo>
                        <a:pt x="0" y="0"/>
                      </a:lnTo>
                      <a:lnTo>
                        <a:pt x="27780" y="0"/>
                      </a:lnTo>
                      <a:cubicBezTo>
                        <a:pt x="44939" y="0"/>
                        <a:pt x="55677" y="10155"/>
                        <a:pt x="55677" y="26730"/>
                      </a:cubicBezTo>
                      <a:cubicBezTo>
                        <a:pt x="55677" y="37819"/>
                        <a:pt x="50775" y="45873"/>
                        <a:pt x="42488" y="49958"/>
                      </a:cubicBezTo>
                      <a:lnTo>
                        <a:pt x="56845" y="73653"/>
                      </a:lnTo>
                      <a:lnTo>
                        <a:pt x="40854" y="73653"/>
                      </a:lnTo>
                      <a:close/>
                      <a:moveTo>
                        <a:pt x="26847" y="13890"/>
                      </a:moveTo>
                      <a:lnTo>
                        <a:pt x="14707" y="13890"/>
                      </a:lnTo>
                      <a:lnTo>
                        <a:pt x="14707" y="39570"/>
                      </a:lnTo>
                      <a:lnTo>
                        <a:pt x="26847" y="39570"/>
                      </a:lnTo>
                      <a:cubicBezTo>
                        <a:pt x="35951" y="39570"/>
                        <a:pt x="40503" y="34784"/>
                        <a:pt x="40503" y="26730"/>
                      </a:cubicBezTo>
                      <a:cubicBezTo>
                        <a:pt x="40503" y="18559"/>
                        <a:pt x="35951" y="13890"/>
                        <a:pt x="26847" y="13890"/>
                      </a:cubicBezTo>
                    </a:path>
                  </a:pathLst>
                </a:custGeom>
                <a:solidFill>
                  <a:srgbClr val="000000"/>
                </a:solidFill>
                <a:ln w="11656"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03C708A3-732C-2A44-D5DF-5AEE798A28AC}"/>
                    </a:ext>
                  </a:extLst>
                </p:cNvPr>
                <p:cNvSpPr/>
                <p:nvPr/>
              </p:nvSpPr>
              <p:spPr>
                <a:xfrm>
                  <a:off x="8290586" y="1171100"/>
                  <a:ext cx="58245" cy="74820"/>
                </a:xfrm>
                <a:custGeom>
                  <a:avLst/>
                  <a:gdLst>
                    <a:gd name="connsiteX0" fmla="*/ 0 w 58245"/>
                    <a:gd name="connsiteY0" fmla="*/ 41204 h 74820"/>
                    <a:gd name="connsiteX1" fmla="*/ 0 w 58245"/>
                    <a:gd name="connsiteY1" fmla="*/ 0 h 74820"/>
                    <a:gd name="connsiteX2" fmla="*/ 14824 w 58245"/>
                    <a:gd name="connsiteY2" fmla="*/ 0 h 74820"/>
                    <a:gd name="connsiteX3" fmla="*/ 14824 w 58245"/>
                    <a:gd name="connsiteY3" fmla="*/ 40620 h 74820"/>
                    <a:gd name="connsiteX4" fmla="*/ 29181 w 58245"/>
                    <a:gd name="connsiteY4" fmla="*/ 60346 h 74820"/>
                    <a:gd name="connsiteX5" fmla="*/ 43538 w 58245"/>
                    <a:gd name="connsiteY5" fmla="*/ 40620 h 74820"/>
                    <a:gd name="connsiteX6" fmla="*/ 43538 w 58245"/>
                    <a:gd name="connsiteY6" fmla="*/ 0 h 74820"/>
                    <a:gd name="connsiteX7" fmla="*/ 58245 w 58245"/>
                    <a:gd name="connsiteY7" fmla="*/ 0 h 74820"/>
                    <a:gd name="connsiteX8" fmla="*/ 58245 w 58245"/>
                    <a:gd name="connsiteY8" fmla="*/ 41204 h 74820"/>
                    <a:gd name="connsiteX9" fmla="*/ 29181 w 58245"/>
                    <a:gd name="connsiteY9" fmla="*/ 74820 h 74820"/>
                    <a:gd name="connsiteX10" fmla="*/ 0 w 58245"/>
                    <a:gd name="connsiteY10" fmla="*/ 41204 h 7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45" h="74820">
                      <a:moveTo>
                        <a:pt x="0" y="41204"/>
                      </a:moveTo>
                      <a:lnTo>
                        <a:pt x="0" y="0"/>
                      </a:lnTo>
                      <a:lnTo>
                        <a:pt x="14824" y="0"/>
                      </a:lnTo>
                      <a:lnTo>
                        <a:pt x="14824" y="40620"/>
                      </a:lnTo>
                      <a:cubicBezTo>
                        <a:pt x="14824" y="54627"/>
                        <a:pt x="20193" y="60346"/>
                        <a:pt x="29181" y="60346"/>
                      </a:cubicBezTo>
                      <a:cubicBezTo>
                        <a:pt x="38286" y="60346"/>
                        <a:pt x="43538" y="54510"/>
                        <a:pt x="43538" y="40620"/>
                      </a:cubicBezTo>
                      <a:lnTo>
                        <a:pt x="43538" y="0"/>
                      </a:lnTo>
                      <a:lnTo>
                        <a:pt x="58245" y="0"/>
                      </a:lnTo>
                      <a:lnTo>
                        <a:pt x="58245" y="41204"/>
                      </a:lnTo>
                      <a:cubicBezTo>
                        <a:pt x="58245" y="62914"/>
                        <a:pt x="47390" y="74820"/>
                        <a:pt x="29181" y="74820"/>
                      </a:cubicBezTo>
                      <a:cubicBezTo>
                        <a:pt x="10738" y="74820"/>
                        <a:pt x="0" y="62914"/>
                        <a:pt x="0" y="41204"/>
                      </a:cubicBezTo>
                    </a:path>
                  </a:pathLst>
                </a:custGeom>
                <a:solidFill>
                  <a:srgbClr val="000000"/>
                </a:solidFill>
                <a:ln w="11656"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F839B5FC-543B-E4EB-E776-920BDCEE3E5B}"/>
                    </a:ext>
                  </a:extLst>
                </p:cNvPr>
                <p:cNvSpPr/>
                <p:nvPr/>
              </p:nvSpPr>
              <p:spPr>
                <a:xfrm>
                  <a:off x="8382215" y="1171100"/>
                  <a:ext cx="14823" cy="73653"/>
                </a:xfrm>
                <a:custGeom>
                  <a:avLst/>
                  <a:gdLst>
                    <a:gd name="connsiteX0" fmla="*/ 0 w 14823"/>
                    <a:gd name="connsiteY0" fmla="*/ 0 h 73653"/>
                    <a:gd name="connsiteX1" fmla="*/ 14824 w 14823"/>
                    <a:gd name="connsiteY1" fmla="*/ 0 h 73653"/>
                    <a:gd name="connsiteX2" fmla="*/ 14824 w 14823"/>
                    <a:gd name="connsiteY2" fmla="*/ 73653 h 73653"/>
                    <a:gd name="connsiteX3" fmla="*/ 0 w 14823"/>
                    <a:gd name="connsiteY3" fmla="*/ 73653 h 73653"/>
                  </a:gdLst>
                  <a:ahLst/>
                  <a:cxnLst>
                    <a:cxn ang="0">
                      <a:pos x="connsiteX0" y="connsiteY0"/>
                    </a:cxn>
                    <a:cxn ang="0">
                      <a:pos x="connsiteX1" y="connsiteY1"/>
                    </a:cxn>
                    <a:cxn ang="0">
                      <a:pos x="connsiteX2" y="connsiteY2"/>
                    </a:cxn>
                    <a:cxn ang="0">
                      <a:pos x="connsiteX3" y="connsiteY3"/>
                    </a:cxn>
                  </a:cxnLst>
                  <a:rect l="l" t="t" r="r" b="b"/>
                  <a:pathLst>
                    <a:path w="14823" h="73653">
                      <a:moveTo>
                        <a:pt x="0" y="0"/>
                      </a:moveTo>
                      <a:lnTo>
                        <a:pt x="14824" y="0"/>
                      </a:lnTo>
                      <a:lnTo>
                        <a:pt x="14824" y="73653"/>
                      </a:lnTo>
                      <a:lnTo>
                        <a:pt x="0" y="73653"/>
                      </a:lnTo>
                      <a:close/>
                    </a:path>
                  </a:pathLst>
                </a:custGeom>
                <a:solidFill>
                  <a:srgbClr val="000000"/>
                </a:solidFill>
                <a:ln w="11656"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6CBF6744-56BD-3FE1-7A95-A15D45B3C54F}"/>
                    </a:ext>
                  </a:extLst>
                </p:cNvPr>
                <p:cNvSpPr/>
                <p:nvPr/>
              </p:nvSpPr>
              <p:spPr>
                <a:xfrm>
                  <a:off x="8423885" y="1171100"/>
                  <a:ext cx="55911" cy="73653"/>
                </a:xfrm>
                <a:custGeom>
                  <a:avLst/>
                  <a:gdLst>
                    <a:gd name="connsiteX0" fmla="*/ 20544 w 55911"/>
                    <a:gd name="connsiteY0" fmla="*/ 13890 h 73653"/>
                    <a:gd name="connsiteX1" fmla="*/ 0 w 55911"/>
                    <a:gd name="connsiteY1" fmla="*/ 13890 h 73653"/>
                    <a:gd name="connsiteX2" fmla="*/ 0 w 55911"/>
                    <a:gd name="connsiteY2" fmla="*/ 0 h 73653"/>
                    <a:gd name="connsiteX3" fmla="*/ 55911 w 55911"/>
                    <a:gd name="connsiteY3" fmla="*/ 0 h 73653"/>
                    <a:gd name="connsiteX4" fmla="*/ 55911 w 55911"/>
                    <a:gd name="connsiteY4" fmla="*/ 13890 h 73653"/>
                    <a:gd name="connsiteX5" fmla="*/ 35367 w 55911"/>
                    <a:gd name="connsiteY5" fmla="*/ 13890 h 73653"/>
                    <a:gd name="connsiteX6" fmla="*/ 35367 w 55911"/>
                    <a:gd name="connsiteY6" fmla="*/ 73653 h 73653"/>
                    <a:gd name="connsiteX7" fmla="*/ 20544 w 55911"/>
                    <a:gd name="connsiteY7" fmla="*/ 73653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11" h="73653">
                      <a:moveTo>
                        <a:pt x="20544" y="13890"/>
                      </a:moveTo>
                      <a:lnTo>
                        <a:pt x="0" y="13890"/>
                      </a:lnTo>
                      <a:lnTo>
                        <a:pt x="0" y="0"/>
                      </a:lnTo>
                      <a:lnTo>
                        <a:pt x="55911" y="0"/>
                      </a:lnTo>
                      <a:lnTo>
                        <a:pt x="55911" y="13890"/>
                      </a:lnTo>
                      <a:lnTo>
                        <a:pt x="35367" y="13890"/>
                      </a:lnTo>
                      <a:lnTo>
                        <a:pt x="35367" y="73653"/>
                      </a:lnTo>
                      <a:lnTo>
                        <a:pt x="20544" y="73653"/>
                      </a:lnTo>
                      <a:close/>
                    </a:path>
                  </a:pathLst>
                </a:custGeom>
                <a:solidFill>
                  <a:srgbClr val="000000"/>
                </a:solidFill>
                <a:ln w="11656"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9148107B-6EBE-DBE8-EEFB-608EF8058C65}"/>
                    </a:ext>
                  </a:extLst>
                </p:cNvPr>
                <p:cNvSpPr/>
                <p:nvPr/>
              </p:nvSpPr>
              <p:spPr>
                <a:xfrm>
                  <a:off x="8506643" y="1171100"/>
                  <a:ext cx="49724" cy="73653"/>
                </a:xfrm>
                <a:custGeom>
                  <a:avLst/>
                  <a:gdLst>
                    <a:gd name="connsiteX0" fmla="*/ 49725 w 49724"/>
                    <a:gd name="connsiteY0" fmla="*/ 59880 h 73653"/>
                    <a:gd name="connsiteX1" fmla="*/ 49725 w 49724"/>
                    <a:gd name="connsiteY1" fmla="*/ 73653 h 73653"/>
                    <a:gd name="connsiteX2" fmla="*/ 0 w 49724"/>
                    <a:gd name="connsiteY2" fmla="*/ 73653 h 73653"/>
                    <a:gd name="connsiteX3" fmla="*/ 0 w 49724"/>
                    <a:gd name="connsiteY3" fmla="*/ 0 h 73653"/>
                    <a:gd name="connsiteX4" fmla="*/ 48441 w 49724"/>
                    <a:gd name="connsiteY4" fmla="*/ 0 h 73653"/>
                    <a:gd name="connsiteX5" fmla="*/ 48441 w 49724"/>
                    <a:gd name="connsiteY5" fmla="*/ 13657 h 73653"/>
                    <a:gd name="connsiteX6" fmla="*/ 14707 w 49724"/>
                    <a:gd name="connsiteY6" fmla="*/ 13657 h 73653"/>
                    <a:gd name="connsiteX7" fmla="*/ 14707 w 49724"/>
                    <a:gd name="connsiteY7" fmla="*/ 29648 h 73653"/>
                    <a:gd name="connsiteX8" fmla="*/ 44589 w 49724"/>
                    <a:gd name="connsiteY8" fmla="*/ 29648 h 73653"/>
                    <a:gd name="connsiteX9" fmla="*/ 44589 w 49724"/>
                    <a:gd name="connsiteY9" fmla="*/ 42838 h 73653"/>
                    <a:gd name="connsiteX10" fmla="*/ 14707 w 49724"/>
                    <a:gd name="connsiteY10" fmla="*/ 42838 h 73653"/>
                    <a:gd name="connsiteX11" fmla="*/ 14707 w 49724"/>
                    <a:gd name="connsiteY11" fmla="*/ 59880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24" h="73653">
                      <a:moveTo>
                        <a:pt x="49725" y="59880"/>
                      </a:moveTo>
                      <a:lnTo>
                        <a:pt x="49725" y="73653"/>
                      </a:lnTo>
                      <a:lnTo>
                        <a:pt x="0" y="73653"/>
                      </a:lnTo>
                      <a:lnTo>
                        <a:pt x="0" y="0"/>
                      </a:lnTo>
                      <a:lnTo>
                        <a:pt x="48441" y="0"/>
                      </a:lnTo>
                      <a:lnTo>
                        <a:pt x="48441" y="13657"/>
                      </a:lnTo>
                      <a:lnTo>
                        <a:pt x="14707" y="13657"/>
                      </a:lnTo>
                      <a:lnTo>
                        <a:pt x="14707" y="29648"/>
                      </a:lnTo>
                      <a:lnTo>
                        <a:pt x="44589" y="29648"/>
                      </a:lnTo>
                      <a:lnTo>
                        <a:pt x="44589" y="42838"/>
                      </a:lnTo>
                      <a:lnTo>
                        <a:pt x="14707" y="42838"/>
                      </a:lnTo>
                      <a:lnTo>
                        <a:pt x="14707" y="59880"/>
                      </a:lnTo>
                      <a:close/>
                    </a:path>
                  </a:pathLst>
                </a:custGeom>
                <a:solidFill>
                  <a:srgbClr val="000000"/>
                </a:solidFill>
                <a:ln w="11656"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333B2907-CAE9-9FE2-B1D2-90C444D6BA89}"/>
                    </a:ext>
                  </a:extLst>
                </p:cNvPr>
                <p:cNvSpPr/>
                <p:nvPr/>
              </p:nvSpPr>
              <p:spPr>
                <a:xfrm>
                  <a:off x="8582747" y="1169816"/>
                  <a:ext cx="61280" cy="76221"/>
                </a:xfrm>
                <a:custGeom>
                  <a:avLst/>
                  <a:gdLst>
                    <a:gd name="connsiteX0" fmla="*/ 0 w 61280"/>
                    <a:gd name="connsiteY0" fmla="*/ 38052 h 76221"/>
                    <a:gd name="connsiteX1" fmla="*/ 34900 w 61280"/>
                    <a:gd name="connsiteY1" fmla="*/ 0 h 76221"/>
                    <a:gd name="connsiteX2" fmla="*/ 61280 w 61280"/>
                    <a:gd name="connsiteY2" fmla="*/ 13073 h 76221"/>
                    <a:gd name="connsiteX3" fmla="*/ 51709 w 61280"/>
                    <a:gd name="connsiteY3" fmla="*/ 23111 h 76221"/>
                    <a:gd name="connsiteX4" fmla="*/ 35601 w 61280"/>
                    <a:gd name="connsiteY4" fmla="*/ 14474 h 76221"/>
                    <a:gd name="connsiteX5" fmla="*/ 15057 w 61280"/>
                    <a:gd name="connsiteY5" fmla="*/ 38052 h 76221"/>
                    <a:gd name="connsiteX6" fmla="*/ 35601 w 61280"/>
                    <a:gd name="connsiteY6" fmla="*/ 61630 h 76221"/>
                    <a:gd name="connsiteX7" fmla="*/ 51709 w 61280"/>
                    <a:gd name="connsiteY7" fmla="*/ 52876 h 76221"/>
                    <a:gd name="connsiteX8" fmla="*/ 61280 w 61280"/>
                    <a:gd name="connsiteY8" fmla="*/ 63031 h 76221"/>
                    <a:gd name="connsiteX9" fmla="*/ 34784 w 61280"/>
                    <a:gd name="connsiteY9" fmla="*/ 76221 h 76221"/>
                    <a:gd name="connsiteX10" fmla="*/ 0 w 61280"/>
                    <a:gd name="connsiteY10" fmla="*/ 38052 h 7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280" h="76221">
                      <a:moveTo>
                        <a:pt x="0" y="38052"/>
                      </a:moveTo>
                      <a:cubicBezTo>
                        <a:pt x="0" y="15875"/>
                        <a:pt x="14824" y="0"/>
                        <a:pt x="34900" y="0"/>
                      </a:cubicBezTo>
                      <a:cubicBezTo>
                        <a:pt x="45989" y="0"/>
                        <a:pt x="55210" y="4669"/>
                        <a:pt x="61280" y="13073"/>
                      </a:cubicBezTo>
                      <a:lnTo>
                        <a:pt x="51709" y="23111"/>
                      </a:lnTo>
                      <a:cubicBezTo>
                        <a:pt x="47390" y="17392"/>
                        <a:pt x="42020" y="14474"/>
                        <a:pt x="35601" y="14474"/>
                      </a:cubicBezTo>
                      <a:cubicBezTo>
                        <a:pt x="23578" y="14474"/>
                        <a:pt x="15057" y="24162"/>
                        <a:pt x="15057" y="38052"/>
                      </a:cubicBezTo>
                      <a:cubicBezTo>
                        <a:pt x="15057" y="51942"/>
                        <a:pt x="23578" y="61630"/>
                        <a:pt x="35601" y="61630"/>
                      </a:cubicBezTo>
                      <a:cubicBezTo>
                        <a:pt x="42020" y="61630"/>
                        <a:pt x="47390" y="58712"/>
                        <a:pt x="51709" y="52876"/>
                      </a:cubicBezTo>
                      <a:lnTo>
                        <a:pt x="61280" y="63031"/>
                      </a:lnTo>
                      <a:cubicBezTo>
                        <a:pt x="55210" y="71552"/>
                        <a:pt x="45989" y="76221"/>
                        <a:pt x="34784" y="76221"/>
                      </a:cubicBezTo>
                      <a:cubicBezTo>
                        <a:pt x="14824" y="76104"/>
                        <a:pt x="0" y="60230"/>
                        <a:pt x="0" y="38052"/>
                      </a:cubicBezTo>
                    </a:path>
                  </a:pathLst>
                </a:custGeom>
                <a:solidFill>
                  <a:srgbClr val="000000"/>
                </a:solidFill>
                <a:ln w="11656"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2F2F7D4F-C181-427F-C095-F9C7156D37B3}"/>
                    </a:ext>
                  </a:extLst>
                </p:cNvPr>
                <p:cNvSpPr/>
                <p:nvPr/>
              </p:nvSpPr>
              <p:spPr>
                <a:xfrm>
                  <a:off x="8664921" y="1171100"/>
                  <a:ext cx="56027" cy="73653"/>
                </a:xfrm>
                <a:custGeom>
                  <a:avLst/>
                  <a:gdLst>
                    <a:gd name="connsiteX0" fmla="*/ 20544 w 56027"/>
                    <a:gd name="connsiteY0" fmla="*/ 13890 h 73653"/>
                    <a:gd name="connsiteX1" fmla="*/ 0 w 56027"/>
                    <a:gd name="connsiteY1" fmla="*/ 13890 h 73653"/>
                    <a:gd name="connsiteX2" fmla="*/ 0 w 56027"/>
                    <a:gd name="connsiteY2" fmla="*/ 0 h 73653"/>
                    <a:gd name="connsiteX3" fmla="*/ 56028 w 56027"/>
                    <a:gd name="connsiteY3" fmla="*/ 0 h 73653"/>
                    <a:gd name="connsiteX4" fmla="*/ 56028 w 56027"/>
                    <a:gd name="connsiteY4" fmla="*/ 13890 h 73653"/>
                    <a:gd name="connsiteX5" fmla="*/ 35484 w 56027"/>
                    <a:gd name="connsiteY5" fmla="*/ 13890 h 73653"/>
                    <a:gd name="connsiteX6" fmla="*/ 35484 w 56027"/>
                    <a:gd name="connsiteY6" fmla="*/ 73653 h 73653"/>
                    <a:gd name="connsiteX7" fmla="*/ 20544 w 56027"/>
                    <a:gd name="connsiteY7" fmla="*/ 73653 h 7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27" h="73653">
                      <a:moveTo>
                        <a:pt x="20544" y="13890"/>
                      </a:moveTo>
                      <a:lnTo>
                        <a:pt x="0" y="13890"/>
                      </a:lnTo>
                      <a:lnTo>
                        <a:pt x="0" y="0"/>
                      </a:lnTo>
                      <a:lnTo>
                        <a:pt x="56028" y="0"/>
                      </a:lnTo>
                      <a:lnTo>
                        <a:pt x="56028" y="13890"/>
                      </a:lnTo>
                      <a:lnTo>
                        <a:pt x="35484" y="13890"/>
                      </a:lnTo>
                      <a:lnTo>
                        <a:pt x="35484" y="73653"/>
                      </a:lnTo>
                      <a:lnTo>
                        <a:pt x="20544" y="73653"/>
                      </a:lnTo>
                      <a:close/>
                    </a:path>
                  </a:pathLst>
                </a:custGeom>
                <a:solidFill>
                  <a:srgbClr val="000000"/>
                </a:solidFill>
                <a:ln w="11656"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42198A1F-AD50-A501-49C5-2E3EA73679F9}"/>
                    </a:ext>
                  </a:extLst>
                </p:cNvPr>
                <p:cNvSpPr/>
                <p:nvPr/>
              </p:nvSpPr>
              <p:spPr>
                <a:xfrm>
                  <a:off x="8742776" y="1169816"/>
                  <a:ext cx="70267" cy="76104"/>
                </a:xfrm>
                <a:custGeom>
                  <a:avLst/>
                  <a:gdLst>
                    <a:gd name="connsiteX0" fmla="*/ 0 w 70267"/>
                    <a:gd name="connsiteY0" fmla="*/ 38052 h 76104"/>
                    <a:gd name="connsiteX1" fmla="*/ 35134 w 70267"/>
                    <a:gd name="connsiteY1" fmla="*/ 0 h 76104"/>
                    <a:gd name="connsiteX2" fmla="*/ 70268 w 70267"/>
                    <a:gd name="connsiteY2" fmla="*/ 38052 h 76104"/>
                    <a:gd name="connsiteX3" fmla="*/ 35134 w 70267"/>
                    <a:gd name="connsiteY3" fmla="*/ 76104 h 76104"/>
                    <a:gd name="connsiteX4" fmla="*/ 0 w 70267"/>
                    <a:gd name="connsiteY4" fmla="*/ 38052 h 76104"/>
                    <a:gd name="connsiteX5" fmla="*/ 55211 w 70267"/>
                    <a:gd name="connsiteY5" fmla="*/ 38052 h 76104"/>
                    <a:gd name="connsiteX6" fmla="*/ 35134 w 70267"/>
                    <a:gd name="connsiteY6" fmla="*/ 14474 h 76104"/>
                    <a:gd name="connsiteX7" fmla="*/ 15058 w 70267"/>
                    <a:gd name="connsiteY7" fmla="*/ 38052 h 76104"/>
                    <a:gd name="connsiteX8" fmla="*/ 35134 w 70267"/>
                    <a:gd name="connsiteY8" fmla="*/ 61630 h 76104"/>
                    <a:gd name="connsiteX9" fmla="*/ 55211 w 70267"/>
                    <a:gd name="connsiteY9"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67" h="76104">
                      <a:moveTo>
                        <a:pt x="0" y="38052"/>
                      </a:moveTo>
                      <a:cubicBezTo>
                        <a:pt x="0" y="16225"/>
                        <a:pt x="14824" y="0"/>
                        <a:pt x="35134" y="0"/>
                      </a:cubicBezTo>
                      <a:cubicBezTo>
                        <a:pt x="55328" y="0"/>
                        <a:pt x="70268" y="16108"/>
                        <a:pt x="70268" y="38052"/>
                      </a:cubicBezTo>
                      <a:cubicBezTo>
                        <a:pt x="70268" y="59996"/>
                        <a:pt x="55328" y="76104"/>
                        <a:pt x="35134" y="76104"/>
                      </a:cubicBezTo>
                      <a:cubicBezTo>
                        <a:pt x="14824" y="76104"/>
                        <a:pt x="0" y="59996"/>
                        <a:pt x="0" y="38052"/>
                      </a:cubicBezTo>
                      <a:moveTo>
                        <a:pt x="55211" y="38052"/>
                      </a:moveTo>
                      <a:cubicBezTo>
                        <a:pt x="55211" y="24045"/>
                        <a:pt x="46573" y="14474"/>
                        <a:pt x="35134" y="14474"/>
                      </a:cubicBezTo>
                      <a:cubicBezTo>
                        <a:pt x="23695" y="14474"/>
                        <a:pt x="15058" y="24045"/>
                        <a:pt x="15058" y="38052"/>
                      </a:cubicBezTo>
                      <a:cubicBezTo>
                        <a:pt x="15058" y="52059"/>
                        <a:pt x="23695" y="61630"/>
                        <a:pt x="35134" y="61630"/>
                      </a:cubicBezTo>
                      <a:cubicBezTo>
                        <a:pt x="46573" y="61630"/>
                        <a:pt x="55211" y="52059"/>
                        <a:pt x="55211" y="38052"/>
                      </a:cubicBezTo>
                    </a:path>
                  </a:pathLst>
                </a:custGeom>
                <a:solidFill>
                  <a:srgbClr val="000000"/>
                </a:solidFill>
                <a:ln w="11656"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0A231182-D8E7-03FB-B8EC-BB5E5F6570B6}"/>
                    </a:ext>
                  </a:extLst>
                </p:cNvPr>
                <p:cNvSpPr/>
                <p:nvPr/>
              </p:nvSpPr>
              <p:spPr>
                <a:xfrm>
                  <a:off x="8191721" y="1169816"/>
                  <a:ext cx="70267" cy="76104"/>
                </a:xfrm>
                <a:custGeom>
                  <a:avLst/>
                  <a:gdLst>
                    <a:gd name="connsiteX0" fmla="*/ 0 w 70267"/>
                    <a:gd name="connsiteY0" fmla="*/ 38052 h 76104"/>
                    <a:gd name="connsiteX1" fmla="*/ 35134 w 70267"/>
                    <a:gd name="connsiteY1" fmla="*/ 0 h 76104"/>
                    <a:gd name="connsiteX2" fmla="*/ 70268 w 70267"/>
                    <a:gd name="connsiteY2" fmla="*/ 38052 h 76104"/>
                    <a:gd name="connsiteX3" fmla="*/ 35134 w 70267"/>
                    <a:gd name="connsiteY3" fmla="*/ 76104 h 76104"/>
                    <a:gd name="connsiteX4" fmla="*/ 0 w 70267"/>
                    <a:gd name="connsiteY4" fmla="*/ 38052 h 76104"/>
                    <a:gd name="connsiteX5" fmla="*/ 55210 w 70267"/>
                    <a:gd name="connsiteY5" fmla="*/ 38052 h 76104"/>
                    <a:gd name="connsiteX6" fmla="*/ 35134 w 70267"/>
                    <a:gd name="connsiteY6" fmla="*/ 14474 h 76104"/>
                    <a:gd name="connsiteX7" fmla="*/ 15057 w 70267"/>
                    <a:gd name="connsiteY7" fmla="*/ 38052 h 76104"/>
                    <a:gd name="connsiteX8" fmla="*/ 35134 w 70267"/>
                    <a:gd name="connsiteY8" fmla="*/ 61630 h 76104"/>
                    <a:gd name="connsiteX9" fmla="*/ 55210 w 70267"/>
                    <a:gd name="connsiteY9" fmla="*/ 38052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67" h="76104">
                      <a:moveTo>
                        <a:pt x="0" y="38052"/>
                      </a:moveTo>
                      <a:cubicBezTo>
                        <a:pt x="0" y="16225"/>
                        <a:pt x="14824" y="0"/>
                        <a:pt x="35134" y="0"/>
                      </a:cubicBezTo>
                      <a:cubicBezTo>
                        <a:pt x="55327" y="0"/>
                        <a:pt x="70268" y="16108"/>
                        <a:pt x="70268" y="38052"/>
                      </a:cubicBezTo>
                      <a:cubicBezTo>
                        <a:pt x="70268" y="59996"/>
                        <a:pt x="55327" y="76104"/>
                        <a:pt x="35134" y="76104"/>
                      </a:cubicBezTo>
                      <a:cubicBezTo>
                        <a:pt x="14824" y="76104"/>
                        <a:pt x="0" y="59996"/>
                        <a:pt x="0" y="38052"/>
                      </a:cubicBezTo>
                      <a:moveTo>
                        <a:pt x="55210" y="38052"/>
                      </a:moveTo>
                      <a:cubicBezTo>
                        <a:pt x="55210" y="24045"/>
                        <a:pt x="46573" y="14474"/>
                        <a:pt x="35134" y="14474"/>
                      </a:cubicBezTo>
                      <a:cubicBezTo>
                        <a:pt x="23695" y="14474"/>
                        <a:pt x="15057" y="24045"/>
                        <a:pt x="15057" y="38052"/>
                      </a:cubicBezTo>
                      <a:cubicBezTo>
                        <a:pt x="15057" y="52059"/>
                        <a:pt x="23695" y="61630"/>
                        <a:pt x="35134" y="61630"/>
                      </a:cubicBezTo>
                      <a:cubicBezTo>
                        <a:pt x="46573" y="61630"/>
                        <a:pt x="55210" y="52059"/>
                        <a:pt x="55210" y="38052"/>
                      </a:cubicBezTo>
                    </a:path>
                  </a:pathLst>
                </a:custGeom>
                <a:solidFill>
                  <a:srgbClr val="000000"/>
                </a:solidFill>
                <a:ln w="11656"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9174C6DC-452C-BE41-F8AA-0617B498CEAF}"/>
                    </a:ext>
                  </a:extLst>
                </p:cNvPr>
                <p:cNvSpPr/>
                <p:nvPr/>
              </p:nvSpPr>
              <p:spPr>
                <a:xfrm>
                  <a:off x="8838023" y="1169816"/>
                  <a:ext cx="53459" cy="76221"/>
                </a:xfrm>
                <a:custGeom>
                  <a:avLst/>
                  <a:gdLst>
                    <a:gd name="connsiteX0" fmla="*/ 0 w 53459"/>
                    <a:gd name="connsiteY0" fmla="*/ 67583 h 76221"/>
                    <a:gd name="connsiteX1" fmla="*/ 5019 w 53459"/>
                    <a:gd name="connsiteY1" fmla="*/ 54744 h 76221"/>
                    <a:gd name="connsiteX2" fmla="*/ 26263 w 53459"/>
                    <a:gd name="connsiteY2" fmla="*/ 62448 h 76221"/>
                    <a:gd name="connsiteX3" fmla="*/ 38636 w 53459"/>
                    <a:gd name="connsiteY3" fmla="*/ 54510 h 76221"/>
                    <a:gd name="connsiteX4" fmla="*/ 1284 w 53459"/>
                    <a:gd name="connsiteY4" fmla="*/ 22878 h 76221"/>
                    <a:gd name="connsiteX5" fmla="*/ 28364 w 53459"/>
                    <a:gd name="connsiteY5" fmla="*/ 0 h 76221"/>
                    <a:gd name="connsiteX6" fmla="*/ 50658 w 53459"/>
                    <a:gd name="connsiteY6" fmla="*/ 6537 h 76221"/>
                    <a:gd name="connsiteX7" fmla="*/ 46106 w 53459"/>
                    <a:gd name="connsiteY7" fmla="*/ 19493 h 76221"/>
                    <a:gd name="connsiteX8" fmla="*/ 28364 w 53459"/>
                    <a:gd name="connsiteY8" fmla="*/ 13657 h 76221"/>
                    <a:gd name="connsiteX9" fmla="*/ 16108 w 53459"/>
                    <a:gd name="connsiteY9" fmla="*/ 22061 h 76221"/>
                    <a:gd name="connsiteX10" fmla="*/ 53460 w 53459"/>
                    <a:gd name="connsiteY10" fmla="*/ 53343 h 76221"/>
                    <a:gd name="connsiteX11" fmla="*/ 26263 w 53459"/>
                    <a:gd name="connsiteY11" fmla="*/ 76221 h 76221"/>
                    <a:gd name="connsiteX12" fmla="*/ 0 w 53459"/>
                    <a:gd name="connsiteY12" fmla="*/ 67583 h 7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59" h="76221">
                      <a:moveTo>
                        <a:pt x="0" y="67583"/>
                      </a:moveTo>
                      <a:lnTo>
                        <a:pt x="5019" y="54744"/>
                      </a:lnTo>
                      <a:cubicBezTo>
                        <a:pt x="10389" y="59296"/>
                        <a:pt x="18559" y="62448"/>
                        <a:pt x="26263" y="62448"/>
                      </a:cubicBezTo>
                      <a:cubicBezTo>
                        <a:pt x="35017" y="62448"/>
                        <a:pt x="38636" y="59063"/>
                        <a:pt x="38636" y="54510"/>
                      </a:cubicBezTo>
                      <a:cubicBezTo>
                        <a:pt x="38636" y="40737"/>
                        <a:pt x="1284" y="50191"/>
                        <a:pt x="1284" y="22878"/>
                      </a:cubicBezTo>
                      <a:cubicBezTo>
                        <a:pt x="1284" y="10388"/>
                        <a:pt x="10038" y="0"/>
                        <a:pt x="28364" y="0"/>
                      </a:cubicBezTo>
                      <a:cubicBezTo>
                        <a:pt x="36418" y="0"/>
                        <a:pt x="44706" y="2218"/>
                        <a:pt x="50658" y="6537"/>
                      </a:cubicBezTo>
                      <a:lnTo>
                        <a:pt x="46106" y="19493"/>
                      </a:lnTo>
                      <a:cubicBezTo>
                        <a:pt x="40153" y="15641"/>
                        <a:pt x="33966" y="13657"/>
                        <a:pt x="28364" y="13657"/>
                      </a:cubicBezTo>
                      <a:cubicBezTo>
                        <a:pt x="19610" y="13657"/>
                        <a:pt x="16108" y="17392"/>
                        <a:pt x="16108" y="22061"/>
                      </a:cubicBezTo>
                      <a:cubicBezTo>
                        <a:pt x="16108" y="35601"/>
                        <a:pt x="53460" y="26263"/>
                        <a:pt x="53460" y="53343"/>
                      </a:cubicBezTo>
                      <a:cubicBezTo>
                        <a:pt x="53460" y="65599"/>
                        <a:pt x="44589" y="76221"/>
                        <a:pt x="26263" y="76221"/>
                      </a:cubicBezTo>
                      <a:cubicBezTo>
                        <a:pt x="15874" y="76104"/>
                        <a:pt x="5603" y="72719"/>
                        <a:pt x="0" y="67583"/>
                      </a:cubicBezTo>
                    </a:path>
                  </a:pathLst>
                </a:custGeom>
                <a:solidFill>
                  <a:srgbClr val="000000"/>
                </a:solidFill>
                <a:ln w="11656"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FDE02FDF-625A-E22A-5F05-04D42F13B62D}"/>
                    </a:ext>
                  </a:extLst>
                </p:cNvPr>
                <p:cNvSpPr/>
                <p:nvPr/>
              </p:nvSpPr>
              <p:spPr>
                <a:xfrm>
                  <a:off x="8226855" y="1220241"/>
                  <a:ext cx="38985" cy="31632"/>
                </a:xfrm>
                <a:custGeom>
                  <a:avLst/>
                  <a:gdLst>
                    <a:gd name="connsiteX0" fmla="*/ 15641 w 38985"/>
                    <a:gd name="connsiteY0" fmla="*/ 0 h 31632"/>
                    <a:gd name="connsiteX1" fmla="*/ 0 w 38985"/>
                    <a:gd name="connsiteY1" fmla="*/ 0 h 31632"/>
                    <a:gd name="connsiteX2" fmla="*/ 23345 w 38985"/>
                    <a:gd name="connsiteY2" fmla="*/ 31632 h 31632"/>
                    <a:gd name="connsiteX3" fmla="*/ 38986 w 38985"/>
                    <a:gd name="connsiteY3" fmla="*/ 31632 h 31632"/>
                  </a:gdLst>
                  <a:ahLst/>
                  <a:cxnLst>
                    <a:cxn ang="0">
                      <a:pos x="connsiteX0" y="connsiteY0"/>
                    </a:cxn>
                    <a:cxn ang="0">
                      <a:pos x="connsiteX1" y="connsiteY1"/>
                    </a:cxn>
                    <a:cxn ang="0">
                      <a:pos x="connsiteX2" y="connsiteY2"/>
                    </a:cxn>
                    <a:cxn ang="0">
                      <a:pos x="connsiteX3" y="connsiteY3"/>
                    </a:cxn>
                  </a:cxnLst>
                  <a:rect l="l" t="t" r="r" b="b"/>
                  <a:pathLst>
                    <a:path w="38985" h="31632">
                      <a:moveTo>
                        <a:pt x="15641" y="0"/>
                      </a:moveTo>
                      <a:lnTo>
                        <a:pt x="0" y="0"/>
                      </a:lnTo>
                      <a:lnTo>
                        <a:pt x="23345" y="31632"/>
                      </a:lnTo>
                      <a:lnTo>
                        <a:pt x="38986" y="31632"/>
                      </a:lnTo>
                      <a:close/>
                    </a:path>
                  </a:pathLst>
                </a:custGeom>
                <a:solidFill>
                  <a:srgbClr val="000000"/>
                </a:solidFill>
                <a:ln w="11656" cap="flat">
                  <a:noFill/>
                  <a:prstDash val="solid"/>
                  <a:miter/>
                </a:ln>
              </p:spPr>
              <p:txBody>
                <a:bodyPr rtlCol="0" anchor="ctr"/>
                <a:lstStyle/>
                <a:p>
                  <a:endParaRPr lang="es-CO"/>
                </a:p>
              </p:txBody>
            </p:sp>
          </p:grpSp>
          <p:grpSp>
            <p:nvGrpSpPr>
              <p:cNvPr id="64" name="Gráfico 2">
                <a:extLst>
                  <a:ext uri="{FF2B5EF4-FFF2-40B4-BE49-F238E27FC236}">
                    <a16:creationId xmlns:a16="http://schemas.microsoft.com/office/drawing/2014/main" id="{68FD4308-1FC3-7793-0E7D-8A16E37412D8}"/>
                  </a:ext>
                </a:extLst>
              </p:cNvPr>
              <p:cNvGrpSpPr/>
              <p:nvPr/>
            </p:nvGrpSpPr>
            <p:grpSpPr>
              <a:xfrm>
                <a:off x="7586155" y="990878"/>
                <a:ext cx="361495" cy="360561"/>
                <a:chOff x="7586155" y="990878"/>
                <a:chExt cx="361495" cy="360561"/>
              </a:xfrm>
              <a:solidFill>
                <a:srgbClr val="FFFFFF"/>
              </a:solidFill>
            </p:grpSpPr>
            <p:sp>
              <p:nvSpPr>
                <p:cNvPr id="65" name="Forma libre: forma 64">
                  <a:extLst>
                    <a:ext uri="{FF2B5EF4-FFF2-40B4-BE49-F238E27FC236}">
                      <a16:creationId xmlns:a16="http://schemas.microsoft.com/office/drawing/2014/main" id="{3C13EDC2-AD0F-9E4B-0884-2279E9DED65D}"/>
                    </a:ext>
                  </a:extLst>
                </p:cNvPr>
                <p:cNvSpPr/>
                <p:nvPr/>
              </p:nvSpPr>
              <p:spPr>
                <a:xfrm>
                  <a:off x="7586155" y="990878"/>
                  <a:ext cx="361495" cy="360561"/>
                </a:xfrm>
                <a:custGeom>
                  <a:avLst/>
                  <a:gdLst>
                    <a:gd name="connsiteX0" fmla="*/ 361378 w 361495"/>
                    <a:gd name="connsiteY0" fmla="*/ 180339 h 360561"/>
                    <a:gd name="connsiteX1" fmla="*/ 271617 w 361495"/>
                    <a:gd name="connsiteY1" fmla="*/ 180339 h 360561"/>
                    <a:gd name="connsiteX2" fmla="*/ 185358 w 361495"/>
                    <a:gd name="connsiteY2" fmla="*/ 9221 h 360561"/>
                    <a:gd name="connsiteX3" fmla="*/ 180689 w 361495"/>
                    <a:gd name="connsiteY3" fmla="*/ 0 h 360561"/>
                    <a:gd name="connsiteX4" fmla="*/ 176020 w 361495"/>
                    <a:gd name="connsiteY4" fmla="*/ 9221 h 360561"/>
                    <a:gd name="connsiteX5" fmla="*/ 89761 w 361495"/>
                    <a:gd name="connsiteY5" fmla="*/ 180339 h 360561"/>
                    <a:gd name="connsiteX6" fmla="*/ 0 w 361495"/>
                    <a:gd name="connsiteY6" fmla="*/ 180339 h 360561"/>
                    <a:gd name="connsiteX7" fmla="*/ 0 w 361495"/>
                    <a:gd name="connsiteY7" fmla="*/ 190728 h 360561"/>
                    <a:gd name="connsiteX8" fmla="*/ 84508 w 361495"/>
                    <a:gd name="connsiteY8" fmla="*/ 190728 h 360561"/>
                    <a:gd name="connsiteX9" fmla="*/ 350 w 361495"/>
                    <a:gd name="connsiteY9" fmla="*/ 355893 h 360561"/>
                    <a:gd name="connsiteX10" fmla="*/ 9688 w 361495"/>
                    <a:gd name="connsiteY10" fmla="*/ 360562 h 360561"/>
                    <a:gd name="connsiteX11" fmla="*/ 96298 w 361495"/>
                    <a:gd name="connsiteY11" fmla="*/ 190728 h 360561"/>
                    <a:gd name="connsiteX12" fmla="*/ 265198 w 361495"/>
                    <a:gd name="connsiteY12" fmla="*/ 190728 h 360561"/>
                    <a:gd name="connsiteX13" fmla="*/ 351807 w 361495"/>
                    <a:gd name="connsiteY13" fmla="*/ 360562 h 360561"/>
                    <a:gd name="connsiteX14" fmla="*/ 361145 w 361495"/>
                    <a:gd name="connsiteY14" fmla="*/ 355893 h 360561"/>
                    <a:gd name="connsiteX15" fmla="*/ 276987 w 361495"/>
                    <a:gd name="connsiteY15" fmla="*/ 190728 h 360561"/>
                    <a:gd name="connsiteX16" fmla="*/ 361495 w 361495"/>
                    <a:gd name="connsiteY16" fmla="*/ 190728 h 360561"/>
                    <a:gd name="connsiteX17" fmla="*/ 361495 w 361495"/>
                    <a:gd name="connsiteY17" fmla="*/ 180339 h 360561"/>
                    <a:gd name="connsiteX18" fmla="*/ 101550 w 361495"/>
                    <a:gd name="connsiteY18" fmla="*/ 180339 h 360561"/>
                    <a:gd name="connsiteX19" fmla="*/ 180806 w 361495"/>
                    <a:gd name="connsiteY19" fmla="*/ 23111 h 360561"/>
                    <a:gd name="connsiteX20" fmla="*/ 260062 w 361495"/>
                    <a:gd name="connsiteY20" fmla="*/ 180339 h 360561"/>
                    <a:gd name="connsiteX21" fmla="*/ 101550 w 361495"/>
                    <a:gd name="connsiteY21" fmla="*/ 180339 h 3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495" h="360561">
                      <a:moveTo>
                        <a:pt x="361378" y="180339"/>
                      </a:moveTo>
                      <a:lnTo>
                        <a:pt x="271617" y="180339"/>
                      </a:lnTo>
                      <a:lnTo>
                        <a:pt x="185358" y="9221"/>
                      </a:lnTo>
                      <a:lnTo>
                        <a:pt x="180689" y="0"/>
                      </a:lnTo>
                      <a:lnTo>
                        <a:pt x="176020" y="9221"/>
                      </a:lnTo>
                      <a:lnTo>
                        <a:pt x="89761" y="180339"/>
                      </a:lnTo>
                      <a:lnTo>
                        <a:pt x="0" y="180339"/>
                      </a:lnTo>
                      <a:lnTo>
                        <a:pt x="0" y="190728"/>
                      </a:lnTo>
                      <a:lnTo>
                        <a:pt x="84508" y="190728"/>
                      </a:lnTo>
                      <a:lnTo>
                        <a:pt x="350" y="355893"/>
                      </a:lnTo>
                      <a:lnTo>
                        <a:pt x="9688" y="360562"/>
                      </a:lnTo>
                      <a:lnTo>
                        <a:pt x="96298" y="190728"/>
                      </a:lnTo>
                      <a:lnTo>
                        <a:pt x="265198" y="190728"/>
                      </a:lnTo>
                      <a:lnTo>
                        <a:pt x="351807" y="360562"/>
                      </a:lnTo>
                      <a:lnTo>
                        <a:pt x="361145" y="355893"/>
                      </a:lnTo>
                      <a:lnTo>
                        <a:pt x="276987" y="190728"/>
                      </a:lnTo>
                      <a:lnTo>
                        <a:pt x="361495" y="190728"/>
                      </a:lnTo>
                      <a:lnTo>
                        <a:pt x="361495" y="180339"/>
                      </a:lnTo>
                      <a:close/>
                      <a:moveTo>
                        <a:pt x="101550" y="180339"/>
                      </a:moveTo>
                      <a:lnTo>
                        <a:pt x="180806" y="23111"/>
                      </a:lnTo>
                      <a:lnTo>
                        <a:pt x="260062" y="180339"/>
                      </a:lnTo>
                      <a:lnTo>
                        <a:pt x="101550" y="180339"/>
                      </a:lnTo>
                      <a:close/>
                    </a:path>
                  </a:pathLst>
                </a:custGeom>
                <a:solidFill>
                  <a:srgbClr val="FFFFFF"/>
                </a:solidFill>
                <a:ln w="11656" cap="flat">
                  <a:noFill/>
                  <a:prstDash val="solid"/>
                  <a:miter/>
                </a:ln>
              </p:spPr>
              <p:txBody>
                <a:bodyPr rtlCol="0" anchor="ctr"/>
                <a:lstStyle/>
                <a:p>
                  <a:endParaRPr lang="es-CO"/>
                </a:p>
              </p:txBody>
            </p:sp>
            <p:sp>
              <p:nvSpPr>
                <p:cNvPr id="66" name="Forma libre: forma 65">
                  <a:extLst>
                    <a:ext uri="{FF2B5EF4-FFF2-40B4-BE49-F238E27FC236}">
                      <a16:creationId xmlns:a16="http://schemas.microsoft.com/office/drawing/2014/main" id="{E6C2A1E7-C28B-74F9-708E-2F412009514C}"/>
                    </a:ext>
                  </a:extLst>
                </p:cNvPr>
                <p:cNvSpPr/>
                <p:nvPr/>
              </p:nvSpPr>
              <p:spPr>
                <a:xfrm>
                  <a:off x="7918936" y="990995"/>
                  <a:ext cx="28597" cy="28013"/>
                </a:xfrm>
                <a:custGeom>
                  <a:avLst/>
                  <a:gdLst>
                    <a:gd name="connsiteX0" fmla="*/ 28598 w 28597"/>
                    <a:gd name="connsiteY0" fmla="*/ 13890 h 28013"/>
                    <a:gd name="connsiteX1" fmla="*/ 14357 w 28597"/>
                    <a:gd name="connsiteY1" fmla="*/ 28014 h 28013"/>
                    <a:gd name="connsiteX2" fmla="*/ 0 w 28597"/>
                    <a:gd name="connsiteY2" fmla="*/ 13890 h 28013"/>
                    <a:gd name="connsiteX3" fmla="*/ 14357 w 28597"/>
                    <a:gd name="connsiteY3" fmla="*/ 0 h 28013"/>
                    <a:gd name="connsiteX4" fmla="*/ 28598 w 28597"/>
                    <a:gd name="connsiteY4" fmla="*/ 13890 h 28013"/>
                    <a:gd name="connsiteX5" fmla="*/ 3619 w 28597"/>
                    <a:gd name="connsiteY5" fmla="*/ 13890 h 28013"/>
                    <a:gd name="connsiteX6" fmla="*/ 14474 w 28597"/>
                    <a:gd name="connsiteY6" fmla="*/ 24979 h 28013"/>
                    <a:gd name="connsiteX7" fmla="*/ 25096 w 28597"/>
                    <a:gd name="connsiteY7" fmla="*/ 13890 h 28013"/>
                    <a:gd name="connsiteX8" fmla="*/ 14357 w 28597"/>
                    <a:gd name="connsiteY8" fmla="*/ 2685 h 28013"/>
                    <a:gd name="connsiteX9" fmla="*/ 3619 w 28597"/>
                    <a:gd name="connsiteY9" fmla="*/ 13890 h 28013"/>
                    <a:gd name="connsiteX10" fmla="*/ 12139 w 28597"/>
                    <a:gd name="connsiteY10" fmla="*/ 21244 h 28013"/>
                    <a:gd name="connsiteX11" fmla="*/ 8871 w 28597"/>
                    <a:gd name="connsiteY11" fmla="*/ 21244 h 28013"/>
                    <a:gd name="connsiteX12" fmla="*/ 8871 w 28597"/>
                    <a:gd name="connsiteY12" fmla="*/ 7354 h 28013"/>
                    <a:gd name="connsiteX13" fmla="*/ 14240 w 28597"/>
                    <a:gd name="connsiteY13" fmla="*/ 6887 h 28013"/>
                    <a:gd name="connsiteX14" fmla="*/ 19026 w 28597"/>
                    <a:gd name="connsiteY14" fmla="*/ 7937 h 28013"/>
                    <a:gd name="connsiteX15" fmla="*/ 20427 w 28597"/>
                    <a:gd name="connsiteY15" fmla="*/ 10972 h 28013"/>
                    <a:gd name="connsiteX16" fmla="*/ 17509 w 28597"/>
                    <a:gd name="connsiteY16" fmla="*/ 14240 h 28013"/>
                    <a:gd name="connsiteX17" fmla="*/ 17509 w 28597"/>
                    <a:gd name="connsiteY17" fmla="*/ 14357 h 28013"/>
                    <a:gd name="connsiteX18" fmla="*/ 20077 w 28597"/>
                    <a:gd name="connsiteY18" fmla="*/ 17742 h 28013"/>
                    <a:gd name="connsiteX19" fmla="*/ 21127 w 28597"/>
                    <a:gd name="connsiteY19" fmla="*/ 21244 h 28013"/>
                    <a:gd name="connsiteX20" fmla="*/ 17625 w 28597"/>
                    <a:gd name="connsiteY20" fmla="*/ 21244 h 28013"/>
                    <a:gd name="connsiteX21" fmla="*/ 16575 w 28597"/>
                    <a:gd name="connsiteY21" fmla="*/ 17859 h 28013"/>
                    <a:gd name="connsiteX22" fmla="*/ 13657 w 28597"/>
                    <a:gd name="connsiteY22" fmla="*/ 15641 h 28013"/>
                    <a:gd name="connsiteX23" fmla="*/ 12139 w 28597"/>
                    <a:gd name="connsiteY23" fmla="*/ 15641 h 28013"/>
                    <a:gd name="connsiteX24" fmla="*/ 12139 w 28597"/>
                    <a:gd name="connsiteY24" fmla="*/ 21244 h 28013"/>
                    <a:gd name="connsiteX25" fmla="*/ 12256 w 28597"/>
                    <a:gd name="connsiteY25" fmla="*/ 13307 h 28013"/>
                    <a:gd name="connsiteX26" fmla="*/ 13774 w 28597"/>
                    <a:gd name="connsiteY26" fmla="*/ 13307 h 28013"/>
                    <a:gd name="connsiteX27" fmla="*/ 17042 w 28597"/>
                    <a:gd name="connsiteY27" fmla="*/ 11322 h 28013"/>
                    <a:gd name="connsiteX28" fmla="*/ 14124 w 28597"/>
                    <a:gd name="connsiteY28" fmla="*/ 9221 h 28013"/>
                    <a:gd name="connsiteX29" fmla="*/ 12373 w 28597"/>
                    <a:gd name="connsiteY29" fmla="*/ 9338 h 28013"/>
                    <a:gd name="connsiteX30" fmla="*/ 12373 w 28597"/>
                    <a:gd name="connsiteY30" fmla="*/ 13307 h 2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97" h="28013">
                      <a:moveTo>
                        <a:pt x="28598" y="13890"/>
                      </a:moveTo>
                      <a:cubicBezTo>
                        <a:pt x="28598" y="21827"/>
                        <a:pt x="22411" y="28014"/>
                        <a:pt x="14357" y="28014"/>
                      </a:cubicBezTo>
                      <a:cubicBezTo>
                        <a:pt x="6420" y="28014"/>
                        <a:pt x="0" y="21827"/>
                        <a:pt x="0" y="13890"/>
                      </a:cubicBezTo>
                      <a:cubicBezTo>
                        <a:pt x="0" y="6186"/>
                        <a:pt x="6420" y="0"/>
                        <a:pt x="14357" y="0"/>
                      </a:cubicBezTo>
                      <a:cubicBezTo>
                        <a:pt x="22411" y="0"/>
                        <a:pt x="28598" y="6186"/>
                        <a:pt x="28598" y="13890"/>
                      </a:cubicBezTo>
                      <a:close/>
                      <a:moveTo>
                        <a:pt x="3619" y="13890"/>
                      </a:moveTo>
                      <a:cubicBezTo>
                        <a:pt x="3619" y="20077"/>
                        <a:pt x="8171" y="24979"/>
                        <a:pt x="14474" y="24979"/>
                      </a:cubicBezTo>
                      <a:cubicBezTo>
                        <a:pt x="20544" y="24979"/>
                        <a:pt x="25096" y="20077"/>
                        <a:pt x="25096" y="13890"/>
                      </a:cubicBezTo>
                      <a:cubicBezTo>
                        <a:pt x="25096" y="7704"/>
                        <a:pt x="20544" y="2685"/>
                        <a:pt x="14357" y="2685"/>
                      </a:cubicBezTo>
                      <a:cubicBezTo>
                        <a:pt x="8171" y="2801"/>
                        <a:pt x="3619" y="7821"/>
                        <a:pt x="3619" y="13890"/>
                      </a:cubicBezTo>
                      <a:close/>
                      <a:moveTo>
                        <a:pt x="12139" y="21244"/>
                      </a:moveTo>
                      <a:lnTo>
                        <a:pt x="8871" y="21244"/>
                      </a:lnTo>
                      <a:lnTo>
                        <a:pt x="8871" y="7354"/>
                      </a:lnTo>
                      <a:cubicBezTo>
                        <a:pt x="10155" y="7120"/>
                        <a:pt x="11906" y="6887"/>
                        <a:pt x="14240" y="6887"/>
                      </a:cubicBezTo>
                      <a:cubicBezTo>
                        <a:pt x="16925" y="6887"/>
                        <a:pt x="18092" y="7354"/>
                        <a:pt x="19026" y="7937"/>
                      </a:cubicBezTo>
                      <a:cubicBezTo>
                        <a:pt x="19843" y="8521"/>
                        <a:pt x="20427" y="9688"/>
                        <a:pt x="20427" y="10972"/>
                      </a:cubicBezTo>
                      <a:cubicBezTo>
                        <a:pt x="20427" y="12490"/>
                        <a:pt x="19260" y="13657"/>
                        <a:pt x="17509" y="14240"/>
                      </a:cubicBezTo>
                      <a:lnTo>
                        <a:pt x="17509" y="14357"/>
                      </a:lnTo>
                      <a:cubicBezTo>
                        <a:pt x="18910" y="14824"/>
                        <a:pt x="19610" y="15875"/>
                        <a:pt x="20077" y="17742"/>
                      </a:cubicBezTo>
                      <a:cubicBezTo>
                        <a:pt x="20544" y="19843"/>
                        <a:pt x="20777" y="20660"/>
                        <a:pt x="21127" y="21244"/>
                      </a:cubicBezTo>
                      <a:lnTo>
                        <a:pt x="17625" y="21244"/>
                      </a:lnTo>
                      <a:cubicBezTo>
                        <a:pt x="17158" y="20777"/>
                        <a:pt x="16925" y="19493"/>
                        <a:pt x="16575" y="17859"/>
                      </a:cubicBezTo>
                      <a:cubicBezTo>
                        <a:pt x="16342" y="16341"/>
                        <a:pt x="15525" y="15641"/>
                        <a:pt x="13657" y="15641"/>
                      </a:cubicBezTo>
                      <a:lnTo>
                        <a:pt x="12139" y="15641"/>
                      </a:lnTo>
                      <a:lnTo>
                        <a:pt x="12139" y="21244"/>
                      </a:lnTo>
                      <a:close/>
                      <a:moveTo>
                        <a:pt x="12256" y="13307"/>
                      </a:moveTo>
                      <a:lnTo>
                        <a:pt x="13774" y="13307"/>
                      </a:lnTo>
                      <a:cubicBezTo>
                        <a:pt x="15525" y="13307"/>
                        <a:pt x="17042" y="12723"/>
                        <a:pt x="17042" y="11322"/>
                      </a:cubicBezTo>
                      <a:cubicBezTo>
                        <a:pt x="17042" y="10038"/>
                        <a:pt x="16108" y="9221"/>
                        <a:pt x="14124" y="9221"/>
                      </a:cubicBezTo>
                      <a:cubicBezTo>
                        <a:pt x="13307" y="9221"/>
                        <a:pt x="12723" y="9338"/>
                        <a:pt x="12373" y="9338"/>
                      </a:cubicBezTo>
                      <a:lnTo>
                        <a:pt x="12373" y="13307"/>
                      </a:lnTo>
                      <a:close/>
                    </a:path>
                  </a:pathLst>
                </a:custGeom>
                <a:solidFill>
                  <a:srgbClr val="FFFFFF"/>
                </a:solidFill>
                <a:ln w="11656" cap="flat">
                  <a:noFill/>
                  <a:prstDash val="solid"/>
                  <a:miter/>
                </a:ln>
              </p:spPr>
              <p:txBody>
                <a:bodyPr rtlCol="0" anchor="ctr"/>
                <a:lstStyle/>
                <a:p>
                  <a:endParaRPr lang="es-CO"/>
                </a:p>
              </p:txBody>
            </p:sp>
          </p:grpSp>
          <p:sp>
            <p:nvSpPr>
              <p:cNvPr id="67" name="Forma libre: forma 66">
                <a:extLst>
                  <a:ext uri="{FF2B5EF4-FFF2-40B4-BE49-F238E27FC236}">
                    <a16:creationId xmlns:a16="http://schemas.microsoft.com/office/drawing/2014/main" id="{7A157C36-CEF4-2C76-FC37-549DE34413D8}"/>
                  </a:ext>
                </a:extLst>
              </p:cNvPr>
              <p:cNvSpPr/>
              <p:nvPr/>
            </p:nvSpPr>
            <p:spPr>
              <a:xfrm>
                <a:off x="7555807" y="960063"/>
                <a:ext cx="422308" cy="422308"/>
              </a:xfrm>
              <a:custGeom>
                <a:avLst/>
                <a:gdLst>
                  <a:gd name="connsiteX0" fmla="*/ 0 w 422308"/>
                  <a:gd name="connsiteY0" fmla="*/ 0 h 422308"/>
                  <a:gd name="connsiteX1" fmla="*/ 0 w 422308"/>
                  <a:gd name="connsiteY1" fmla="*/ 422309 h 422308"/>
                  <a:gd name="connsiteX2" fmla="*/ 422309 w 422308"/>
                  <a:gd name="connsiteY2" fmla="*/ 422309 h 422308"/>
                  <a:gd name="connsiteX3" fmla="*/ 422309 w 422308"/>
                  <a:gd name="connsiteY3" fmla="*/ 0 h 422308"/>
                  <a:gd name="connsiteX4" fmla="*/ 0 w 422308"/>
                  <a:gd name="connsiteY4" fmla="*/ 0 h 422308"/>
                  <a:gd name="connsiteX5" fmla="*/ 411103 w 422308"/>
                  <a:gd name="connsiteY5" fmla="*/ 411103 h 422308"/>
                  <a:gd name="connsiteX6" fmla="*/ 11322 w 422308"/>
                  <a:gd name="connsiteY6" fmla="*/ 411103 h 422308"/>
                  <a:gd name="connsiteX7" fmla="*/ 11322 w 422308"/>
                  <a:gd name="connsiteY7" fmla="*/ 11322 h 422308"/>
                  <a:gd name="connsiteX8" fmla="*/ 411103 w 422308"/>
                  <a:gd name="connsiteY8" fmla="*/ 11322 h 422308"/>
                  <a:gd name="connsiteX9" fmla="*/ 411103 w 422308"/>
                  <a:gd name="connsiteY9" fmla="*/ 411103 h 42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08" h="422308">
                    <a:moveTo>
                      <a:pt x="0" y="0"/>
                    </a:moveTo>
                    <a:lnTo>
                      <a:pt x="0" y="422309"/>
                    </a:lnTo>
                    <a:lnTo>
                      <a:pt x="422309" y="422309"/>
                    </a:lnTo>
                    <a:lnTo>
                      <a:pt x="422309" y="0"/>
                    </a:lnTo>
                    <a:lnTo>
                      <a:pt x="0" y="0"/>
                    </a:lnTo>
                    <a:close/>
                    <a:moveTo>
                      <a:pt x="411103" y="411103"/>
                    </a:moveTo>
                    <a:lnTo>
                      <a:pt x="11322" y="411103"/>
                    </a:lnTo>
                    <a:lnTo>
                      <a:pt x="11322" y="11322"/>
                    </a:lnTo>
                    <a:lnTo>
                      <a:pt x="411103" y="11322"/>
                    </a:lnTo>
                    <a:lnTo>
                      <a:pt x="411103" y="411103"/>
                    </a:lnTo>
                    <a:close/>
                  </a:path>
                </a:pathLst>
              </a:custGeom>
              <a:solidFill>
                <a:srgbClr val="E30613"/>
              </a:solidFill>
              <a:ln w="11656" cap="flat">
                <a:noFill/>
                <a:prstDash val="solid"/>
                <a:miter/>
              </a:ln>
            </p:spPr>
            <p:txBody>
              <a:bodyPr rtlCol="0" anchor="ctr"/>
              <a:lstStyle/>
              <a:p>
                <a:endParaRPr lang="es-CO"/>
              </a:p>
            </p:txBody>
          </p:sp>
        </p:grpSp>
      </p:grpSp>
      <p:grpSp>
        <p:nvGrpSpPr>
          <p:cNvPr id="68" name="Gráfico 2">
            <a:extLst>
              <a:ext uri="{FF2B5EF4-FFF2-40B4-BE49-F238E27FC236}">
                <a16:creationId xmlns:a16="http://schemas.microsoft.com/office/drawing/2014/main" id="{8C22BCAE-AB8B-BCB3-1770-88472DFF8EFF}"/>
              </a:ext>
            </a:extLst>
          </p:cNvPr>
          <p:cNvGrpSpPr/>
          <p:nvPr/>
        </p:nvGrpSpPr>
        <p:grpSpPr>
          <a:xfrm>
            <a:off x="2818783" y="843105"/>
            <a:ext cx="816720" cy="230530"/>
            <a:chOff x="2818783" y="843105"/>
            <a:chExt cx="816720" cy="230530"/>
          </a:xfrm>
          <a:solidFill>
            <a:srgbClr val="312783"/>
          </a:solidFill>
        </p:grpSpPr>
        <p:sp>
          <p:nvSpPr>
            <p:cNvPr id="69" name="Forma libre: forma 68">
              <a:extLst>
                <a:ext uri="{FF2B5EF4-FFF2-40B4-BE49-F238E27FC236}">
                  <a16:creationId xmlns:a16="http://schemas.microsoft.com/office/drawing/2014/main" id="{2E4B8326-F866-5AD8-5D41-C4E23C18A434}"/>
                </a:ext>
              </a:extLst>
            </p:cNvPr>
            <p:cNvSpPr/>
            <p:nvPr/>
          </p:nvSpPr>
          <p:spPr>
            <a:xfrm>
              <a:off x="2818783" y="843105"/>
              <a:ext cx="216523" cy="227379"/>
            </a:xfrm>
            <a:custGeom>
              <a:avLst/>
              <a:gdLst>
                <a:gd name="connsiteX0" fmla="*/ 205435 w 216523"/>
                <a:gd name="connsiteY0" fmla="*/ 130148 h 227379"/>
                <a:gd name="connsiteX1" fmla="*/ 216524 w 216523"/>
                <a:gd name="connsiteY1" fmla="*/ 165048 h 227379"/>
                <a:gd name="connsiteX2" fmla="*/ 192478 w 216523"/>
                <a:gd name="connsiteY2" fmla="*/ 211154 h 227379"/>
                <a:gd name="connsiteX3" fmla="*/ 122911 w 216523"/>
                <a:gd name="connsiteY3" fmla="*/ 227379 h 227379"/>
                <a:gd name="connsiteX4" fmla="*/ 0 w 216523"/>
                <a:gd name="connsiteY4" fmla="*/ 227379 h 227379"/>
                <a:gd name="connsiteX5" fmla="*/ 0 w 216523"/>
                <a:gd name="connsiteY5" fmla="*/ 0 h 227379"/>
                <a:gd name="connsiteX6" fmla="*/ 116374 w 216523"/>
                <a:gd name="connsiteY6" fmla="*/ 0 h 227379"/>
                <a:gd name="connsiteX7" fmla="*/ 182674 w 216523"/>
                <a:gd name="connsiteY7" fmla="*/ 16108 h 227379"/>
                <a:gd name="connsiteX8" fmla="*/ 205435 w 216523"/>
                <a:gd name="connsiteY8" fmla="*/ 59529 h 227379"/>
                <a:gd name="connsiteX9" fmla="*/ 197498 w 216523"/>
                <a:gd name="connsiteY9" fmla="*/ 88594 h 227379"/>
                <a:gd name="connsiteX10" fmla="*/ 174853 w 216523"/>
                <a:gd name="connsiteY10" fmla="*/ 108904 h 227379"/>
                <a:gd name="connsiteX11" fmla="*/ 205435 w 216523"/>
                <a:gd name="connsiteY11" fmla="*/ 130148 h 227379"/>
                <a:gd name="connsiteX12" fmla="*/ 63731 w 216523"/>
                <a:gd name="connsiteY12" fmla="*/ 46456 h 227379"/>
                <a:gd name="connsiteX13" fmla="*/ 63731 w 216523"/>
                <a:gd name="connsiteY13" fmla="*/ 90345 h 227379"/>
                <a:gd name="connsiteX14" fmla="*/ 107970 w 216523"/>
                <a:gd name="connsiteY14" fmla="*/ 90345 h 227379"/>
                <a:gd name="connsiteX15" fmla="*/ 140419 w 216523"/>
                <a:gd name="connsiteY15" fmla="*/ 68284 h 227379"/>
                <a:gd name="connsiteX16" fmla="*/ 107970 w 216523"/>
                <a:gd name="connsiteY16" fmla="*/ 46456 h 227379"/>
                <a:gd name="connsiteX17" fmla="*/ 63731 w 216523"/>
                <a:gd name="connsiteY17" fmla="*/ 46456 h 227379"/>
                <a:gd name="connsiteX18" fmla="*/ 151508 w 216523"/>
                <a:gd name="connsiteY18" fmla="*/ 157928 h 227379"/>
                <a:gd name="connsiteX19" fmla="*/ 117658 w 216523"/>
                <a:gd name="connsiteY19" fmla="*/ 134817 h 227379"/>
                <a:gd name="connsiteX20" fmla="*/ 63731 w 216523"/>
                <a:gd name="connsiteY20" fmla="*/ 134817 h 227379"/>
                <a:gd name="connsiteX21" fmla="*/ 63731 w 216523"/>
                <a:gd name="connsiteY21" fmla="*/ 180923 h 227379"/>
                <a:gd name="connsiteX22" fmla="*/ 117658 w 216523"/>
                <a:gd name="connsiteY22" fmla="*/ 180923 h 227379"/>
                <a:gd name="connsiteX23" fmla="*/ 151508 w 216523"/>
                <a:gd name="connsiteY23" fmla="*/ 157928 h 22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523" h="227379">
                  <a:moveTo>
                    <a:pt x="205435" y="130148"/>
                  </a:moveTo>
                  <a:cubicBezTo>
                    <a:pt x="212788" y="139836"/>
                    <a:pt x="216524" y="151392"/>
                    <a:pt x="216524" y="165048"/>
                  </a:cubicBezTo>
                  <a:cubicBezTo>
                    <a:pt x="216524" y="185008"/>
                    <a:pt x="208470" y="200416"/>
                    <a:pt x="192478" y="211154"/>
                  </a:cubicBezTo>
                  <a:cubicBezTo>
                    <a:pt x="176487" y="222010"/>
                    <a:pt x="153259" y="227379"/>
                    <a:pt x="122911" y="227379"/>
                  </a:cubicBezTo>
                  <a:lnTo>
                    <a:pt x="0" y="227379"/>
                  </a:lnTo>
                  <a:lnTo>
                    <a:pt x="0" y="0"/>
                  </a:lnTo>
                  <a:lnTo>
                    <a:pt x="116374" y="0"/>
                  </a:lnTo>
                  <a:cubicBezTo>
                    <a:pt x="145439" y="0"/>
                    <a:pt x="167499" y="5369"/>
                    <a:pt x="182674" y="16108"/>
                  </a:cubicBezTo>
                  <a:cubicBezTo>
                    <a:pt x="197848" y="26847"/>
                    <a:pt x="205435" y="41320"/>
                    <a:pt x="205435" y="59529"/>
                  </a:cubicBezTo>
                  <a:cubicBezTo>
                    <a:pt x="205435" y="70385"/>
                    <a:pt x="202750" y="80073"/>
                    <a:pt x="197498" y="88594"/>
                  </a:cubicBezTo>
                  <a:cubicBezTo>
                    <a:pt x="192128" y="97115"/>
                    <a:pt x="184658" y="103885"/>
                    <a:pt x="174853" y="108904"/>
                  </a:cubicBezTo>
                  <a:cubicBezTo>
                    <a:pt x="187926" y="113339"/>
                    <a:pt x="198081" y="120460"/>
                    <a:pt x="205435" y="130148"/>
                  </a:cubicBezTo>
                  <a:close/>
                  <a:moveTo>
                    <a:pt x="63731" y="46456"/>
                  </a:moveTo>
                  <a:lnTo>
                    <a:pt x="63731" y="90345"/>
                  </a:lnTo>
                  <a:lnTo>
                    <a:pt x="107970" y="90345"/>
                  </a:lnTo>
                  <a:cubicBezTo>
                    <a:pt x="129681" y="90345"/>
                    <a:pt x="140419" y="82991"/>
                    <a:pt x="140419" y="68284"/>
                  </a:cubicBezTo>
                  <a:cubicBezTo>
                    <a:pt x="140419" y="53810"/>
                    <a:pt x="129564" y="46456"/>
                    <a:pt x="107970" y="46456"/>
                  </a:cubicBezTo>
                  <a:lnTo>
                    <a:pt x="63731" y="46456"/>
                  </a:lnTo>
                  <a:close/>
                  <a:moveTo>
                    <a:pt x="151508" y="157928"/>
                  </a:moveTo>
                  <a:cubicBezTo>
                    <a:pt x="151508" y="142520"/>
                    <a:pt x="140186" y="134817"/>
                    <a:pt x="117658" y="134817"/>
                  </a:cubicBezTo>
                  <a:lnTo>
                    <a:pt x="63731" y="134817"/>
                  </a:lnTo>
                  <a:lnTo>
                    <a:pt x="63731" y="180923"/>
                  </a:lnTo>
                  <a:lnTo>
                    <a:pt x="117658" y="180923"/>
                  </a:lnTo>
                  <a:cubicBezTo>
                    <a:pt x="140186" y="180923"/>
                    <a:pt x="151508" y="173336"/>
                    <a:pt x="151508" y="157928"/>
                  </a:cubicBezTo>
                  <a:close/>
                </a:path>
              </a:pathLst>
            </a:custGeom>
            <a:solidFill>
              <a:srgbClr val="312783"/>
            </a:solidFill>
            <a:ln w="11656"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3ECEC65D-78C7-1376-B24C-A150958D85C8}"/>
                </a:ext>
              </a:extLst>
            </p:cNvPr>
            <p:cNvSpPr/>
            <p:nvPr/>
          </p:nvSpPr>
          <p:spPr>
            <a:xfrm>
              <a:off x="3054683" y="891662"/>
              <a:ext cx="191100" cy="181973"/>
            </a:xfrm>
            <a:custGeom>
              <a:avLst/>
              <a:gdLst>
                <a:gd name="connsiteX0" fmla="*/ 190261 w 191100"/>
                <a:gd name="connsiteY0" fmla="*/ 106453 h 181973"/>
                <a:gd name="connsiteX1" fmla="*/ 62097 w 191100"/>
                <a:gd name="connsiteY1" fmla="*/ 106453 h 181973"/>
                <a:gd name="connsiteX2" fmla="*/ 77155 w 191100"/>
                <a:gd name="connsiteY2" fmla="*/ 127463 h 181973"/>
                <a:gd name="connsiteX3" fmla="*/ 105285 w 191100"/>
                <a:gd name="connsiteY3" fmla="*/ 134817 h 181973"/>
                <a:gd name="connsiteX4" fmla="*/ 127230 w 191100"/>
                <a:gd name="connsiteY4" fmla="*/ 131198 h 181973"/>
                <a:gd name="connsiteX5" fmla="*/ 145905 w 191100"/>
                <a:gd name="connsiteY5" fmla="*/ 119526 h 181973"/>
                <a:gd name="connsiteX6" fmla="*/ 178355 w 191100"/>
                <a:gd name="connsiteY6" fmla="*/ 153376 h 181973"/>
                <a:gd name="connsiteX7" fmla="*/ 103301 w 191100"/>
                <a:gd name="connsiteY7" fmla="*/ 181973 h 181973"/>
                <a:gd name="connsiteX8" fmla="*/ 49024 w 191100"/>
                <a:gd name="connsiteY8" fmla="*/ 170301 h 181973"/>
                <a:gd name="connsiteX9" fmla="*/ 12840 w 191100"/>
                <a:gd name="connsiteY9" fmla="*/ 137852 h 181973"/>
                <a:gd name="connsiteX10" fmla="*/ 0 w 191100"/>
                <a:gd name="connsiteY10" fmla="*/ 90695 h 181973"/>
                <a:gd name="connsiteX11" fmla="*/ 12489 w 191100"/>
                <a:gd name="connsiteY11" fmla="*/ 44005 h 181973"/>
                <a:gd name="connsiteX12" fmla="*/ 47157 w 191100"/>
                <a:gd name="connsiteY12" fmla="*/ 11672 h 181973"/>
                <a:gd name="connsiteX13" fmla="*/ 96881 w 191100"/>
                <a:gd name="connsiteY13" fmla="*/ 0 h 181973"/>
                <a:gd name="connsiteX14" fmla="*/ 144621 w 191100"/>
                <a:gd name="connsiteY14" fmla="*/ 10855 h 181973"/>
                <a:gd name="connsiteX15" fmla="*/ 178588 w 191100"/>
                <a:gd name="connsiteY15" fmla="*/ 42371 h 181973"/>
                <a:gd name="connsiteX16" fmla="*/ 191078 w 191100"/>
                <a:gd name="connsiteY16" fmla="*/ 91278 h 181973"/>
                <a:gd name="connsiteX17" fmla="*/ 190261 w 191100"/>
                <a:gd name="connsiteY17" fmla="*/ 106453 h 181973"/>
                <a:gd name="connsiteX18" fmla="*/ 73420 w 191100"/>
                <a:gd name="connsiteY18" fmla="*/ 51826 h 181973"/>
                <a:gd name="connsiteX19" fmla="*/ 61280 w 191100"/>
                <a:gd name="connsiteY19" fmla="*/ 73887 h 181973"/>
                <a:gd name="connsiteX20" fmla="*/ 133416 w 191100"/>
                <a:gd name="connsiteY20" fmla="*/ 73887 h 181973"/>
                <a:gd name="connsiteX21" fmla="*/ 121277 w 191100"/>
                <a:gd name="connsiteY21" fmla="*/ 51826 h 181973"/>
                <a:gd name="connsiteX22" fmla="*/ 97348 w 191100"/>
                <a:gd name="connsiteY22" fmla="*/ 43655 h 181973"/>
                <a:gd name="connsiteX23" fmla="*/ 73420 w 191100"/>
                <a:gd name="connsiteY23" fmla="*/ 51826 h 1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1100" h="181973">
                  <a:moveTo>
                    <a:pt x="190261" y="106453"/>
                  </a:moveTo>
                  <a:lnTo>
                    <a:pt x="62097" y="106453"/>
                  </a:lnTo>
                  <a:cubicBezTo>
                    <a:pt x="64665" y="115557"/>
                    <a:pt x="69684" y="122561"/>
                    <a:pt x="77155" y="127463"/>
                  </a:cubicBezTo>
                  <a:cubicBezTo>
                    <a:pt x="84625" y="132365"/>
                    <a:pt x="93963" y="134817"/>
                    <a:pt x="105285" y="134817"/>
                  </a:cubicBezTo>
                  <a:cubicBezTo>
                    <a:pt x="113689" y="134817"/>
                    <a:pt x="121043" y="133649"/>
                    <a:pt x="127230" y="131198"/>
                  </a:cubicBezTo>
                  <a:cubicBezTo>
                    <a:pt x="133416" y="128864"/>
                    <a:pt x="139602" y="124895"/>
                    <a:pt x="145905" y="119526"/>
                  </a:cubicBezTo>
                  <a:lnTo>
                    <a:pt x="178355" y="153376"/>
                  </a:lnTo>
                  <a:cubicBezTo>
                    <a:pt x="161196" y="172402"/>
                    <a:pt x="136217" y="181973"/>
                    <a:pt x="103301" y="181973"/>
                  </a:cubicBezTo>
                  <a:cubicBezTo>
                    <a:pt x="82758" y="181973"/>
                    <a:pt x="64665" y="178121"/>
                    <a:pt x="49024" y="170301"/>
                  </a:cubicBezTo>
                  <a:cubicBezTo>
                    <a:pt x="33383" y="162480"/>
                    <a:pt x="21361" y="151625"/>
                    <a:pt x="12840" y="137852"/>
                  </a:cubicBezTo>
                  <a:cubicBezTo>
                    <a:pt x="4319" y="124078"/>
                    <a:pt x="0" y="108320"/>
                    <a:pt x="0" y="90695"/>
                  </a:cubicBezTo>
                  <a:cubicBezTo>
                    <a:pt x="0" y="73303"/>
                    <a:pt x="4202" y="57779"/>
                    <a:pt x="12489" y="44005"/>
                  </a:cubicBezTo>
                  <a:cubicBezTo>
                    <a:pt x="20777" y="30232"/>
                    <a:pt x="32333" y="19493"/>
                    <a:pt x="47157" y="11672"/>
                  </a:cubicBezTo>
                  <a:cubicBezTo>
                    <a:pt x="61864" y="3852"/>
                    <a:pt x="78439" y="0"/>
                    <a:pt x="96881" y="0"/>
                  </a:cubicBezTo>
                  <a:cubicBezTo>
                    <a:pt x="114390" y="0"/>
                    <a:pt x="130381" y="3618"/>
                    <a:pt x="144621" y="10855"/>
                  </a:cubicBezTo>
                  <a:cubicBezTo>
                    <a:pt x="158979" y="18092"/>
                    <a:pt x="170184" y="28597"/>
                    <a:pt x="178588" y="42371"/>
                  </a:cubicBezTo>
                  <a:cubicBezTo>
                    <a:pt x="186992" y="56144"/>
                    <a:pt x="191078" y="72486"/>
                    <a:pt x="191078" y="91278"/>
                  </a:cubicBezTo>
                  <a:cubicBezTo>
                    <a:pt x="191194" y="91629"/>
                    <a:pt x="190844" y="96648"/>
                    <a:pt x="190261" y="106453"/>
                  </a:cubicBezTo>
                  <a:close/>
                  <a:moveTo>
                    <a:pt x="73420" y="51826"/>
                  </a:moveTo>
                  <a:cubicBezTo>
                    <a:pt x="67000" y="57195"/>
                    <a:pt x="62914" y="64665"/>
                    <a:pt x="61280" y="73887"/>
                  </a:cubicBezTo>
                  <a:lnTo>
                    <a:pt x="133416" y="73887"/>
                  </a:lnTo>
                  <a:cubicBezTo>
                    <a:pt x="131665" y="64549"/>
                    <a:pt x="127580" y="57195"/>
                    <a:pt x="121277" y="51826"/>
                  </a:cubicBezTo>
                  <a:cubicBezTo>
                    <a:pt x="114857" y="46456"/>
                    <a:pt x="106919" y="43655"/>
                    <a:pt x="97348" y="43655"/>
                  </a:cubicBezTo>
                  <a:cubicBezTo>
                    <a:pt x="87777" y="43655"/>
                    <a:pt x="79723" y="46456"/>
                    <a:pt x="73420" y="51826"/>
                  </a:cubicBezTo>
                  <a:close/>
                </a:path>
              </a:pathLst>
            </a:custGeom>
            <a:solidFill>
              <a:srgbClr val="312783"/>
            </a:solidFill>
            <a:ln w="11656" cap="flat">
              <a:noFill/>
              <a:prstDash val="solid"/>
              <a:miter/>
            </a:ln>
          </p:spPr>
          <p:txBody>
            <a:bodyPr rtlCol="0" anchor="ctr"/>
            <a:lstStyle/>
            <a:p>
              <a:endParaRPr lang="es-CO"/>
            </a:p>
          </p:txBody>
        </p:sp>
        <p:sp>
          <p:nvSpPr>
            <p:cNvPr id="71" name="Forma libre: forma 70">
              <a:extLst>
                <a:ext uri="{FF2B5EF4-FFF2-40B4-BE49-F238E27FC236}">
                  <a16:creationId xmlns:a16="http://schemas.microsoft.com/office/drawing/2014/main" id="{930643BF-384C-D31F-2195-ABE1290D6316}"/>
                </a:ext>
              </a:extLst>
            </p:cNvPr>
            <p:cNvSpPr/>
            <p:nvPr/>
          </p:nvSpPr>
          <p:spPr>
            <a:xfrm>
              <a:off x="3263386" y="891429"/>
              <a:ext cx="183607" cy="182206"/>
            </a:xfrm>
            <a:custGeom>
              <a:avLst/>
              <a:gdLst>
                <a:gd name="connsiteX0" fmla="*/ 48791 w 183607"/>
                <a:gd name="connsiteY0" fmla="*/ 170301 h 182206"/>
                <a:gd name="connsiteX1" fmla="*/ 12840 w 183607"/>
                <a:gd name="connsiteY1" fmla="*/ 137852 h 182206"/>
                <a:gd name="connsiteX2" fmla="*/ 0 w 183607"/>
                <a:gd name="connsiteY2" fmla="*/ 90695 h 182206"/>
                <a:gd name="connsiteX3" fmla="*/ 12840 w 183607"/>
                <a:gd name="connsiteY3" fmla="*/ 43772 h 182206"/>
                <a:gd name="connsiteX4" fmla="*/ 48791 w 183607"/>
                <a:gd name="connsiteY4" fmla="*/ 11556 h 182206"/>
                <a:gd name="connsiteX5" fmla="*/ 101083 w 183607"/>
                <a:gd name="connsiteY5" fmla="*/ 0 h 182206"/>
                <a:gd name="connsiteX6" fmla="*/ 152792 w 183607"/>
                <a:gd name="connsiteY6" fmla="*/ 12840 h 182206"/>
                <a:gd name="connsiteX7" fmla="*/ 183607 w 183607"/>
                <a:gd name="connsiteY7" fmla="*/ 48441 h 182206"/>
                <a:gd name="connsiteX8" fmla="*/ 135867 w 183607"/>
                <a:gd name="connsiteY8" fmla="*/ 72836 h 182206"/>
                <a:gd name="connsiteX9" fmla="*/ 100733 w 183607"/>
                <a:gd name="connsiteY9" fmla="*/ 49141 h 182206"/>
                <a:gd name="connsiteX10" fmla="*/ 73303 w 183607"/>
                <a:gd name="connsiteY10" fmla="*/ 60230 h 182206"/>
                <a:gd name="connsiteX11" fmla="*/ 62448 w 183607"/>
                <a:gd name="connsiteY11" fmla="*/ 90812 h 182206"/>
                <a:gd name="connsiteX12" fmla="*/ 73303 w 183607"/>
                <a:gd name="connsiteY12" fmla="*/ 121860 h 182206"/>
                <a:gd name="connsiteX13" fmla="*/ 100733 w 183607"/>
                <a:gd name="connsiteY13" fmla="*/ 133066 h 182206"/>
                <a:gd name="connsiteX14" fmla="*/ 135867 w 183607"/>
                <a:gd name="connsiteY14" fmla="*/ 109371 h 182206"/>
                <a:gd name="connsiteX15" fmla="*/ 183607 w 183607"/>
                <a:gd name="connsiteY15" fmla="*/ 133766 h 182206"/>
                <a:gd name="connsiteX16" fmla="*/ 152792 w 183607"/>
                <a:gd name="connsiteY16" fmla="*/ 169367 h 182206"/>
                <a:gd name="connsiteX17" fmla="*/ 101083 w 183607"/>
                <a:gd name="connsiteY17" fmla="*/ 182207 h 182206"/>
                <a:gd name="connsiteX18" fmla="*/ 48791 w 183607"/>
                <a:gd name="connsiteY18" fmla="*/ 170301 h 18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607" h="182206">
                  <a:moveTo>
                    <a:pt x="48791" y="170301"/>
                  </a:moveTo>
                  <a:cubicBezTo>
                    <a:pt x="33383" y="162480"/>
                    <a:pt x="21477" y="151625"/>
                    <a:pt x="12840" y="137852"/>
                  </a:cubicBezTo>
                  <a:cubicBezTo>
                    <a:pt x="4202" y="124078"/>
                    <a:pt x="0" y="108320"/>
                    <a:pt x="0" y="90695"/>
                  </a:cubicBezTo>
                  <a:cubicBezTo>
                    <a:pt x="0" y="73186"/>
                    <a:pt x="4319" y="57545"/>
                    <a:pt x="12840" y="43772"/>
                  </a:cubicBezTo>
                  <a:cubicBezTo>
                    <a:pt x="21361" y="29998"/>
                    <a:pt x="33383" y="19260"/>
                    <a:pt x="48791" y="11556"/>
                  </a:cubicBezTo>
                  <a:cubicBezTo>
                    <a:pt x="64198" y="3852"/>
                    <a:pt x="81590" y="0"/>
                    <a:pt x="101083" y="0"/>
                  </a:cubicBezTo>
                  <a:cubicBezTo>
                    <a:pt x="121043" y="0"/>
                    <a:pt x="138202" y="4319"/>
                    <a:pt x="152792" y="12840"/>
                  </a:cubicBezTo>
                  <a:cubicBezTo>
                    <a:pt x="167266" y="21361"/>
                    <a:pt x="177538" y="33266"/>
                    <a:pt x="183607" y="48441"/>
                  </a:cubicBezTo>
                  <a:lnTo>
                    <a:pt x="135867" y="72836"/>
                  </a:lnTo>
                  <a:cubicBezTo>
                    <a:pt x="127813" y="57078"/>
                    <a:pt x="116141" y="49141"/>
                    <a:pt x="100733" y="49141"/>
                  </a:cubicBezTo>
                  <a:cubicBezTo>
                    <a:pt x="89644" y="49141"/>
                    <a:pt x="80540" y="52876"/>
                    <a:pt x="73303" y="60230"/>
                  </a:cubicBezTo>
                  <a:cubicBezTo>
                    <a:pt x="66066" y="67583"/>
                    <a:pt x="62448" y="77738"/>
                    <a:pt x="62448" y="90812"/>
                  </a:cubicBezTo>
                  <a:cubicBezTo>
                    <a:pt x="62448" y="104001"/>
                    <a:pt x="66066" y="114390"/>
                    <a:pt x="73303" y="121860"/>
                  </a:cubicBezTo>
                  <a:cubicBezTo>
                    <a:pt x="80540" y="129331"/>
                    <a:pt x="89761" y="133066"/>
                    <a:pt x="100733" y="133066"/>
                  </a:cubicBezTo>
                  <a:cubicBezTo>
                    <a:pt x="116141" y="133066"/>
                    <a:pt x="127813" y="125129"/>
                    <a:pt x="135867" y="109371"/>
                  </a:cubicBezTo>
                  <a:lnTo>
                    <a:pt x="183607" y="133766"/>
                  </a:lnTo>
                  <a:cubicBezTo>
                    <a:pt x="177538" y="148940"/>
                    <a:pt x="167266" y="160846"/>
                    <a:pt x="152792" y="169367"/>
                  </a:cubicBezTo>
                  <a:cubicBezTo>
                    <a:pt x="138318" y="177888"/>
                    <a:pt x="121043" y="182207"/>
                    <a:pt x="101083" y="182207"/>
                  </a:cubicBezTo>
                  <a:cubicBezTo>
                    <a:pt x="81590" y="182090"/>
                    <a:pt x="64198" y="178121"/>
                    <a:pt x="48791" y="170301"/>
                  </a:cubicBezTo>
                  <a:close/>
                </a:path>
              </a:pathLst>
            </a:custGeom>
            <a:solidFill>
              <a:srgbClr val="312783"/>
            </a:solidFill>
            <a:ln w="11656" cap="flat">
              <a:noFill/>
              <a:prstDash val="solid"/>
              <a:miter/>
            </a:ln>
          </p:spPr>
          <p:txBody>
            <a:bodyPr rtlCol="0" anchor="ctr"/>
            <a:lstStyle/>
            <a:p>
              <a:endParaRPr lang="es-CO"/>
            </a:p>
          </p:txBody>
        </p:sp>
        <p:sp>
          <p:nvSpPr>
            <p:cNvPr id="72" name="Forma libre: forma 71">
              <a:extLst>
                <a:ext uri="{FF2B5EF4-FFF2-40B4-BE49-F238E27FC236}">
                  <a16:creationId xmlns:a16="http://schemas.microsoft.com/office/drawing/2014/main" id="{8D1124DB-9DBD-8019-3E6B-7CBC223DFBDD}"/>
                </a:ext>
              </a:extLst>
            </p:cNvPr>
            <p:cNvSpPr/>
            <p:nvPr/>
          </p:nvSpPr>
          <p:spPr>
            <a:xfrm>
              <a:off x="3460300" y="891656"/>
              <a:ext cx="175203" cy="181862"/>
            </a:xfrm>
            <a:custGeom>
              <a:avLst/>
              <a:gdLst>
                <a:gd name="connsiteX0" fmla="*/ 152092 w 175203"/>
                <a:gd name="connsiteY0" fmla="*/ 19849 h 181862"/>
                <a:gd name="connsiteX1" fmla="*/ 175203 w 175203"/>
                <a:gd name="connsiteY1" fmla="*/ 81129 h 181862"/>
                <a:gd name="connsiteX2" fmla="*/ 175203 w 175203"/>
                <a:gd name="connsiteY2" fmla="*/ 178944 h 181862"/>
                <a:gd name="connsiteX3" fmla="*/ 117658 w 175203"/>
                <a:gd name="connsiteY3" fmla="*/ 178944 h 181862"/>
                <a:gd name="connsiteX4" fmla="*/ 117658 w 175203"/>
                <a:gd name="connsiteY4" fmla="*/ 156183 h 181862"/>
                <a:gd name="connsiteX5" fmla="*/ 65599 w 175203"/>
                <a:gd name="connsiteY5" fmla="*/ 181862 h 181862"/>
                <a:gd name="connsiteX6" fmla="*/ 30232 w 175203"/>
                <a:gd name="connsiteY6" fmla="*/ 174742 h 181862"/>
                <a:gd name="connsiteX7" fmla="*/ 7587 w 175203"/>
                <a:gd name="connsiteY7" fmla="*/ 155366 h 181862"/>
                <a:gd name="connsiteX8" fmla="*/ 0 w 175203"/>
                <a:gd name="connsiteY8" fmla="*/ 127586 h 181862"/>
                <a:gd name="connsiteX9" fmla="*/ 19143 w 175203"/>
                <a:gd name="connsiteY9" fmla="*/ 88716 h 181862"/>
                <a:gd name="connsiteX10" fmla="*/ 78322 w 175203"/>
                <a:gd name="connsiteY10" fmla="*/ 74943 h 181862"/>
                <a:gd name="connsiteX11" fmla="*/ 113456 w 175203"/>
                <a:gd name="connsiteY11" fmla="*/ 74943 h 181862"/>
                <a:gd name="connsiteX12" fmla="*/ 76104 w 175203"/>
                <a:gd name="connsiteY12" fmla="*/ 47046 h 181862"/>
                <a:gd name="connsiteX13" fmla="*/ 50425 w 175203"/>
                <a:gd name="connsiteY13" fmla="*/ 51131 h 181862"/>
                <a:gd name="connsiteX14" fmla="*/ 28364 w 175203"/>
                <a:gd name="connsiteY14" fmla="*/ 62337 h 181862"/>
                <a:gd name="connsiteX15" fmla="*/ 7587 w 175203"/>
                <a:gd name="connsiteY15" fmla="*/ 20433 h 181862"/>
                <a:gd name="connsiteX16" fmla="*/ 43188 w 175203"/>
                <a:gd name="connsiteY16" fmla="*/ 5375 h 181862"/>
                <a:gd name="connsiteX17" fmla="*/ 85326 w 175203"/>
                <a:gd name="connsiteY17" fmla="*/ 6 h 181862"/>
                <a:gd name="connsiteX18" fmla="*/ 152092 w 175203"/>
                <a:gd name="connsiteY18" fmla="*/ 19849 h 181862"/>
                <a:gd name="connsiteX19" fmla="*/ 101784 w 175203"/>
                <a:gd name="connsiteY19" fmla="*/ 137624 h 181862"/>
                <a:gd name="connsiteX20" fmla="*/ 113456 w 175203"/>
                <a:gd name="connsiteY20" fmla="*/ 122333 h 181862"/>
                <a:gd name="connsiteX21" fmla="*/ 113456 w 175203"/>
                <a:gd name="connsiteY21" fmla="*/ 107042 h 181862"/>
                <a:gd name="connsiteX22" fmla="*/ 86843 w 175203"/>
                <a:gd name="connsiteY22" fmla="*/ 107042 h 181862"/>
                <a:gd name="connsiteX23" fmla="*/ 59880 w 175203"/>
                <a:gd name="connsiteY23" fmla="*/ 124901 h 181862"/>
                <a:gd name="connsiteX24" fmla="*/ 66066 w 175203"/>
                <a:gd name="connsiteY24" fmla="*/ 137857 h 181862"/>
                <a:gd name="connsiteX25" fmla="*/ 82991 w 175203"/>
                <a:gd name="connsiteY25" fmla="*/ 142760 h 181862"/>
                <a:gd name="connsiteX26" fmla="*/ 101784 w 175203"/>
                <a:gd name="connsiteY26" fmla="*/ 137624 h 18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203" h="181862">
                  <a:moveTo>
                    <a:pt x="152092" y="19849"/>
                  </a:moveTo>
                  <a:cubicBezTo>
                    <a:pt x="167499" y="33156"/>
                    <a:pt x="175203" y="53582"/>
                    <a:pt x="175203" y="81129"/>
                  </a:cubicBezTo>
                  <a:lnTo>
                    <a:pt x="175203" y="178944"/>
                  </a:lnTo>
                  <a:lnTo>
                    <a:pt x="117658" y="178944"/>
                  </a:lnTo>
                  <a:lnTo>
                    <a:pt x="117658" y="156183"/>
                  </a:lnTo>
                  <a:cubicBezTo>
                    <a:pt x="108787" y="173342"/>
                    <a:pt x="91395" y="181862"/>
                    <a:pt x="65599" y="181862"/>
                  </a:cubicBezTo>
                  <a:cubicBezTo>
                    <a:pt x="51942" y="181862"/>
                    <a:pt x="40153" y="179528"/>
                    <a:pt x="30232" y="174742"/>
                  </a:cubicBezTo>
                  <a:cubicBezTo>
                    <a:pt x="20310" y="169957"/>
                    <a:pt x="12723" y="163537"/>
                    <a:pt x="7587" y="155366"/>
                  </a:cubicBezTo>
                  <a:cubicBezTo>
                    <a:pt x="2451" y="147195"/>
                    <a:pt x="0" y="137974"/>
                    <a:pt x="0" y="127586"/>
                  </a:cubicBezTo>
                  <a:cubicBezTo>
                    <a:pt x="0" y="110894"/>
                    <a:pt x="6420" y="97938"/>
                    <a:pt x="19143" y="88716"/>
                  </a:cubicBezTo>
                  <a:cubicBezTo>
                    <a:pt x="31982" y="79495"/>
                    <a:pt x="51709" y="74943"/>
                    <a:pt x="78322" y="74943"/>
                  </a:cubicBezTo>
                  <a:lnTo>
                    <a:pt x="113456" y="74943"/>
                  </a:lnTo>
                  <a:cubicBezTo>
                    <a:pt x="112406" y="56267"/>
                    <a:pt x="99916" y="47046"/>
                    <a:pt x="76104" y="47046"/>
                  </a:cubicBezTo>
                  <a:cubicBezTo>
                    <a:pt x="67700" y="47046"/>
                    <a:pt x="59063" y="48446"/>
                    <a:pt x="50425" y="51131"/>
                  </a:cubicBezTo>
                  <a:cubicBezTo>
                    <a:pt x="41787" y="53816"/>
                    <a:pt x="34434" y="57551"/>
                    <a:pt x="28364" y="62337"/>
                  </a:cubicBezTo>
                  <a:lnTo>
                    <a:pt x="7587" y="20433"/>
                  </a:lnTo>
                  <a:cubicBezTo>
                    <a:pt x="17275" y="13896"/>
                    <a:pt x="29181" y="8877"/>
                    <a:pt x="43188" y="5375"/>
                  </a:cubicBezTo>
                  <a:cubicBezTo>
                    <a:pt x="57195" y="1757"/>
                    <a:pt x="71202" y="6"/>
                    <a:pt x="85326" y="6"/>
                  </a:cubicBezTo>
                  <a:cubicBezTo>
                    <a:pt x="114390" y="-228"/>
                    <a:pt x="136801" y="6542"/>
                    <a:pt x="152092" y="19849"/>
                  </a:cubicBezTo>
                  <a:close/>
                  <a:moveTo>
                    <a:pt x="101784" y="137624"/>
                  </a:moveTo>
                  <a:cubicBezTo>
                    <a:pt x="107153" y="134122"/>
                    <a:pt x="111122" y="129103"/>
                    <a:pt x="113456" y="122333"/>
                  </a:cubicBezTo>
                  <a:lnTo>
                    <a:pt x="113456" y="107042"/>
                  </a:lnTo>
                  <a:lnTo>
                    <a:pt x="86843" y="107042"/>
                  </a:lnTo>
                  <a:cubicBezTo>
                    <a:pt x="68867" y="107042"/>
                    <a:pt x="59880" y="112995"/>
                    <a:pt x="59880" y="124901"/>
                  </a:cubicBezTo>
                  <a:cubicBezTo>
                    <a:pt x="59880" y="130270"/>
                    <a:pt x="61981" y="134589"/>
                    <a:pt x="66066" y="137857"/>
                  </a:cubicBezTo>
                  <a:cubicBezTo>
                    <a:pt x="70151" y="141126"/>
                    <a:pt x="75754" y="142760"/>
                    <a:pt x="82991" y="142760"/>
                  </a:cubicBezTo>
                  <a:cubicBezTo>
                    <a:pt x="90111" y="142760"/>
                    <a:pt x="96298" y="141126"/>
                    <a:pt x="101784" y="137624"/>
                  </a:cubicBezTo>
                  <a:close/>
                </a:path>
              </a:pathLst>
            </a:custGeom>
            <a:solidFill>
              <a:srgbClr val="312783"/>
            </a:solidFill>
            <a:ln w="11656" cap="flat">
              <a:noFill/>
              <a:prstDash val="solid"/>
              <a:miter/>
            </a:ln>
          </p:spPr>
          <p:txBody>
            <a:bodyPr rtlCol="0" anchor="ctr"/>
            <a:lstStyle/>
            <a:p>
              <a:endParaRPr lang="es-CO"/>
            </a:p>
          </p:txBody>
        </p:sp>
      </p:grpSp>
      <p:grpSp>
        <p:nvGrpSpPr>
          <p:cNvPr id="73" name="Gráfico 2">
            <a:extLst>
              <a:ext uri="{FF2B5EF4-FFF2-40B4-BE49-F238E27FC236}">
                <a16:creationId xmlns:a16="http://schemas.microsoft.com/office/drawing/2014/main" id="{D92AC230-AEE3-E727-363E-54ACEAD5467F}"/>
              </a:ext>
            </a:extLst>
          </p:cNvPr>
          <p:cNvGrpSpPr/>
          <p:nvPr/>
        </p:nvGrpSpPr>
        <p:grpSpPr>
          <a:xfrm>
            <a:off x="2796723" y="1054843"/>
            <a:ext cx="1857317" cy="264380"/>
            <a:chOff x="2796723" y="1054843"/>
            <a:chExt cx="1857317" cy="264380"/>
          </a:xfrm>
          <a:solidFill>
            <a:srgbClr val="312783"/>
          </a:solidFill>
        </p:grpSpPr>
        <p:sp>
          <p:nvSpPr>
            <p:cNvPr id="74" name="Forma libre: forma 73">
              <a:extLst>
                <a:ext uri="{FF2B5EF4-FFF2-40B4-BE49-F238E27FC236}">
                  <a16:creationId xmlns:a16="http://schemas.microsoft.com/office/drawing/2014/main" id="{14A2649E-A852-7CA7-BB2E-164160C10113}"/>
                </a:ext>
              </a:extLst>
            </p:cNvPr>
            <p:cNvSpPr/>
            <p:nvPr/>
          </p:nvSpPr>
          <p:spPr>
            <a:xfrm>
              <a:off x="2796723" y="1137132"/>
              <a:ext cx="175203" cy="181858"/>
            </a:xfrm>
            <a:custGeom>
              <a:avLst/>
              <a:gdLst>
                <a:gd name="connsiteX0" fmla="*/ 152092 w 175203"/>
                <a:gd name="connsiteY0" fmla="*/ 19845 h 181858"/>
                <a:gd name="connsiteX1" fmla="*/ 175203 w 175203"/>
                <a:gd name="connsiteY1" fmla="*/ 81125 h 181858"/>
                <a:gd name="connsiteX2" fmla="*/ 175203 w 175203"/>
                <a:gd name="connsiteY2" fmla="*/ 178940 h 181858"/>
                <a:gd name="connsiteX3" fmla="*/ 117658 w 175203"/>
                <a:gd name="connsiteY3" fmla="*/ 178940 h 181858"/>
                <a:gd name="connsiteX4" fmla="*/ 117658 w 175203"/>
                <a:gd name="connsiteY4" fmla="*/ 156179 h 181858"/>
                <a:gd name="connsiteX5" fmla="*/ 65599 w 175203"/>
                <a:gd name="connsiteY5" fmla="*/ 181858 h 181858"/>
                <a:gd name="connsiteX6" fmla="*/ 30232 w 175203"/>
                <a:gd name="connsiteY6" fmla="*/ 174738 h 181858"/>
                <a:gd name="connsiteX7" fmla="*/ 7587 w 175203"/>
                <a:gd name="connsiteY7" fmla="*/ 155362 h 181858"/>
                <a:gd name="connsiteX8" fmla="*/ 0 w 175203"/>
                <a:gd name="connsiteY8" fmla="*/ 127581 h 181858"/>
                <a:gd name="connsiteX9" fmla="*/ 19143 w 175203"/>
                <a:gd name="connsiteY9" fmla="*/ 88712 h 181858"/>
                <a:gd name="connsiteX10" fmla="*/ 78322 w 175203"/>
                <a:gd name="connsiteY10" fmla="*/ 74939 h 181858"/>
                <a:gd name="connsiteX11" fmla="*/ 113456 w 175203"/>
                <a:gd name="connsiteY11" fmla="*/ 74939 h 181858"/>
                <a:gd name="connsiteX12" fmla="*/ 76104 w 175203"/>
                <a:gd name="connsiteY12" fmla="*/ 47041 h 181858"/>
                <a:gd name="connsiteX13" fmla="*/ 50425 w 175203"/>
                <a:gd name="connsiteY13" fmla="*/ 51127 h 181858"/>
                <a:gd name="connsiteX14" fmla="*/ 28364 w 175203"/>
                <a:gd name="connsiteY14" fmla="*/ 62332 h 181858"/>
                <a:gd name="connsiteX15" fmla="*/ 7587 w 175203"/>
                <a:gd name="connsiteY15" fmla="*/ 20428 h 181858"/>
                <a:gd name="connsiteX16" fmla="*/ 43188 w 175203"/>
                <a:gd name="connsiteY16" fmla="*/ 5371 h 181858"/>
                <a:gd name="connsiteX17" fmla="*/ 85325 w 175203"/>
                <a:gd name="connsiteY17" fmla="*/ 2 h 181858"/>
                <a:gd name="connsiteX18" fmla="*/ 152092 w 175203"/>
                <a:gd name="connsiteY18" fmla="*/ 19845 h 181858"/>
                <a:gd name="connsiteX19" fmla="*/ 101667 w 175203"/>
                <a:gd name="connsiteY19" fmla="*/ 137620 h 181858"/>
                <a:gd name="connsiteX20" fmla="*/ 113339 w 175203"/>
                <a:gd name="connsiteY20" fmla="*/ 122329 h 181858"/>
                <a:gd name="connsiteX21" fmla="*/ 113339 w 175203"/>
                <a:gd name="connsiteY21" fmla="*/ 107038 h 181858"/>
                <a:gd name="connsiteX22" fmla="*/ 86726 w 175203"/>
                <a:gd name="connsiteY22" fmla="*/ 107038 h 181858"/>
                <a:gd name="connsiteX23" fmla="*/ 59763 w 175203"/>
                <a:gd name="connsiteY23" fmla="*/ 124897 h 181858"/>
                <a:gd name="connsiteX24" fmla="*/ 65949 w 175203"/>
                <a:gd name="connsiteY24" fmla="*/ 137853 h 181858"/>
                <a:gd name="connsiteX25" fmla="*/ 82874 w 175203"/>
                <a:gd name="connsiteY25" fmla="*/ 142755 h 181858"/>
                <a:gd name="connsiteX26" fmla="*/ 101667 w 175203"/>
                <a:gd name="connsiteY26" fmla="*/ 137620 h 18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203" h="181858">
                  <a:moveTo>
                    <a:pt x="152092" y="19845"/>
                  </a:moveTo>
                  <a:cubicBezTo>
                    <a:pt x="167499" y="33151"/>
                    <a:pt x="175203" y="53578"/>
                    <a:pt x="175203" y="81125"/>
                  </a:cubicBezTo>
                  <a:lnTo>
                    <a:pt x="175203" y="178940"/>
                  </a:lnTo>
                  <a:lnTo>
                    <a:pt x="117658" y="178940"/>
                  </a:lnTo>
                  <a:lnTo>
                    <a:pt x="117658" y="156179"/>
                  </a:lnTo>
                  <a:cubicBezTo>
                    <a:pt x="108787" y="173337"/>
                    <a:pt x="91395" y="181858"/>
                    <a:pt x="65599" y="181858"/>
                  </a:cubicBezTo>
                  <a:cubicBezTo>
                    <a:pt x="51942" y="181858"/>
                    <a:pt x="40153" y="179407"/>
                    <a:pt x="30232" y="174738"/>
                  </a:cubicBezTo>
                  <a:cubicBezTo>
                    <a:pt x="20310" y="169952"/>
                    <a:pt x="12723" y="163532"/>
                    <a:pt x="7587" y="155362"/>
                  </a:cubicBezTo>
                  <a:cubicBezTo>
                    <a:pt x="2568" y="147191"/>
                    <a:pt x="0" y="137970"/>
                    <a:pt x="0" y="127581"/>
                  </a:cubicBezTo>
                  <a:cubicBezTo>
                    <a:pt x="0" y="110890"/>
                    <a:pt x="6420" y="97933"/>
                    <a:pt x="19143" y="88712"/>
                  </a:cubicBezTo>
                  <a:cubicBezTo>
                    <a:pt x="31982" y="79491"/>
                    <a:pt x="51709" y="74939"/>
                    <a:pt x="78322" y="74939"/>
                  </a:cubicBezTo>
                  <a:lnTo>
                    <a:pt x="113456" y="74939"/>
                  </a:lnTo>
                  <a:cubicBezTo>
                    <a:pt x="112406" y="56263"/>
                    <a:pt x="99916" y="47041"/>
                    <a:pt x="76104" y="47041"/>
                  </a:cubicBezTo>
                  <a:cubicBezTo>
                    <a:pt x="67700" y="47041"/>
                    <a:pt x="59063" y="48442"/>
                    <a:pt x="50425" y="51127"/>
                  </a:cubicBezTo>
                  <a:cubicBezTo>
                    <a:pt x="41787" y="53811"/>
                    <a:pt x="34434" y="57547"/>
                    <a:pt x="28364" y="62332"/>
                  </a:cubicBezTo>
                  <a:lnTo>
                    <a:pt x="7587" y="20428"/>
                  </a:lnTo>
                  <a:cubicBezTo>
                    <a:pt x="17275" y="13892"/>
                    <a:pt x="29181" y="8873"/>
                    <a:pt x="43188" y="5371"/>
                  </a:cubicBezTo>
                  <a:cubicBezTo>
                    <a:pt x="57195" y="1869"/>
                    <a:pt x="71202" y="2"/>
                    <a:pt x="85325" y="2"/>
                  </a:cubicBezTo>
                  <a:cubicBezTo>
                    <a:pt x="114390" y="-115"/>
                    <a:pt x="136684" y="6538"/>
                    <a:pt x="152092" y="19845"/>
                  </a:cubicBezTo>
                  <a:close/>
                  <a:moveTo>
                    <a:pt x="101667" y="137620"/>
                  </a:moveTo>
                  <a:cubicBezTo>
                    <a:pt x="107036" y="134118"/>
                    <a:pt x="111005" y="129099"/>
                    <a:pt x="113339" y="122329"/>
                  </a:cubicBezTo>
                  <a:lnTo>
                    <a:pt x="113339" y="107038"/>
                  </a:lnTo>
                  <a:lnTo>
                    <a:pt x="86726" y="107038"/>
                  </a:lnTo>
                  <a:cubicBezTo>
                    <a:pt x="68751" y="107038"/>
                    <a:pt x="59763" y="112991"/>
                    <a:pt x="59763" y="124897"/>
                  </a:cubicBezTo>
                  <a:cubicBezTo>
                    <a:pt x="59763" y="130266"/>
                    <a:pt x="61864" y="134701"/>
                    <a:pt x="65949" y="137853"/>
                  </a:cubicBezTo>
                  <a:cubicBezTo>
                    <a:pt x="70035" y="141005"/>
                    <a:pt x="75637" y="142755"/>
                    <a:pt x="82874" y="142755"/>
                  </a:cubicBezTo>
                  <a:cubicBezTo>
                    <a:pt x="89994" y="142872"/>
                    <a:pt x="96298" y="141121"/>
                    <a:pt x="101667" y="137620"/>
                  </a:cubicBezTo>
                  <a:close/>
                </a:path>
              </a:pathLst>
            </a:custGeom>
            <a:solidFill>
              <a:srgbClr val="312783"/>
            </a:solidFill>
            <a:ln w="11656"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A7A44F1A-F674-5F4B-26AA-D7C4D402F2B8}"/>
                </a:ext>
              </a:extLst>
            </p:cNvPr>
            <p:cNvSpPr/>
            <p:nvPr/>
          </p:nvSpPr>
          <p:spPr>
            <a:xfrm>
              <a:off x="3002391" y="1137017"/>
              <a:ext cx="183607" cy="182206"/>
            </a:xfrm>
            <a:custGeom>
              <a:avLst/>
              <a:gdLst>
                <a:gd name="connsiteX0" fmla="*/ 48791 w 183607"/>
                <a:gd name="connsiteY0" fmla="*/ 170301 h 182206"/>
                <a:gd name="connsiteX1" fmla="*/ 12840 w 183607"/>
                <a:gd name="connsiteY1" fmla="*/ 137852 h 182206"/>
                <a:gd name="connsiteX2" fmla="*/ 0 w 183607"/>
                <a:gd name="connsiteY2" fmla="*/ 90695 h 182206"/>
                <a:gd name="connsiteX3" fmla="*/ 12840 w 183607"/>
                <a:gd name="connsiteY3" fmla="*/ 43772 h 182206"/>
                <a:gd name="connsiteX4" fmla="*/ 48791 w 183607"/>
                <a:gd name="connsiteY4" fmla="*/ 11556 h 182206"/>
                <a:gd name="connsiteX5" fmla="*/ 101083 w 183607"/>
                <a:gd name="connsiteY5" fmla="*/ 0 h 182206"/>
                <a:gd name="connsiteX6" fmla="*/ 152792 w 183607"/>
                <a:gd name="connsiteY6" fmla="*/ 12840 h 182206"/>
                <a:gd name="connsiteX7" fmla="*/ 183607 w 183607"/>
                <a:gd name="connsiteY7" fmla="*/ 48441 h 182206"/>
                <a:gd name="connsiteX8" fmla="*/ 135867 w 183607"/>
                <a:gd name="connsiteY8" fmla="*/ 72836 h 182206"/>
                <a:gd name="connsiteX9" fmla="*/ 100733 w 183607"/>
                <a:gd name="connsiteY9" fmla="*/ 49141 h 182206"/>
                <a:gd name="connsiteX10" fmla="*/ 73303 w 183607"/>
                <a:gd name="connsiteY10" fmla="*/ 60230 h 182206"/>
                <a:gd name="connsiteX11" fmla="*/ 62447 w 183607"/>
                <a:gd name="connsiteY11" fmla="*/ 90812 h 182206"/>
                <a:gd name="connsiteX12" fmla="*/ 73303 w 183607"/>
                <a:gd name="connsiteY12" fmla="*/ 121860 h 182206"/>
                <a:gd name="connsiteX13" fmla="*/ 100733 w 183607"/>
                <a:gd name="connsiteY13" fmla="*/ 133066 h 182206"/>
                <a:gd name="connsiteX14" fmla="*/ 135867 w 183607"/>
                <a:gd name="connsiteY14" fmla="*/ 109371 h 182206"/>
                <a:gd name="connsiteX15" fmla="*/ 183607 w 183607"/>
                <a:gd name="connsiteY15" fmla="*/ 133766 h 182206"/>
                <a:gd name="connsiteX16" fmla="*/ 152792 w 183607"/>
                <a:gd name="connsiteY16" fmla="*/ 169367 h 182206"/>
                <a:gd name="connsiteX17" fmla="*/ 101083 w 183607"/>
                <a:gd name="connsiteY17" fmla="*/ 182207 h 182206"/>
                <a:gd name="connsiteX18" fmla="*/ 48791 w 183607"/>
                <a:gd name="connsiteY18" fmla="*/ 170301 h 18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607" h="182206">
                  <a:moveTo>
                    <a:pt x="48791" y="170301"/>
                  </a:moveTo>
                  <a:cubicBezTo>
                    <a:pt x="33383" y="162480"/>
                    <a:pt x="21477" y="151625"/>
                    <a:pt x="12840" y="137852"/>
                  </a:cubicBezTo>
                  <a:cubicBezTo>
                    <a:pt x="4319" y="123961"/>
                    <a:pt x="0" y="108320"/>
                    <a:pt x="0" y="90695"/>
                  </a:cubicBezTo>
                  <a:cubicBezTo>
                    <a:pt x="0" y="73186"/>
                    <a:pt x="4319" y="57545"/>
                    <a:pt x="12840" y="43772"/>
                  </a:cubicBezTo>
                  <a:cubicBezTo>
                    <a:pt x="21361" y="29998"/>
                    <a:pt x="33383" y="19260"/>
                    <a:pt x="48791" y="11556"/>
                  </a:cubicBezTo>
                  <a:cubicBezTo>
                    <a:pt x="64198" y="3852"/>
                    <a:pt x="81590" y="0"/>
                    <a:pt x="101083" y="0"/>
                  </a:cubicBezTo>
                  <a:cubicBezTo>
                    <a:pt x="121043" y="0"/>
                    <a:pt x="138202" y="4319"/>
                    <a:pt x="152792" y="12840"/>
                  </a:cubicBezTo>
                  <a:cubicBezTo>
                    <a:pt x="167266" y="21361"/>
                    <a:pt x="177538" y="33266"/>
                    <a:pt x="183607" y="48441"/>
                  </a:cubicBezTo>
                  <a:lnTo>
                    <a:pt x="135867" y="72836"/>
                  </a:lnTo>
                  <a:cubicBezTo>
                    <a:pt x="127813" y="57078"/>
                    <a:pt x="116141" y="49141"/>
                    <a:pt x="100733" y="49141"/>
                  </a:cubicBezTo>
                  <a:cubicBezTo>
                    <a:pt x="89644" y="49141"/>
                    <a:pt x="80540" y="52876"/>
                    <a:pt x="73303" y="60230"/>
                  </a:cubicBezTo>
                  <a:cubicBezTo>
                    <a:pt x="66066" y="67583"/>
                    <a:pt x="62447" y="77738"/>
                    <a:pt x="62447" y="90812"/>
                  </a:cubicBezTo>
                  <a:cubicBezTo>
                    <a:pt x="62447" y="104001"/>
                    <a:pt x="66066" y="114390"/>
                    <a:pt x="73303" y="121860"/>
                  </a:cubicBezTo>
                  <a:cubicBezTo>
                    <a:pt x="80540" y="129331"/>
                    <a:pt x="89761" y="133066"/>
                    <a:pt x="100733" y="133066"/>
                  </a:cubicBezTo>
                  <a:cubicBezTo>
                    <a:pt x="116141" y="133066"/>
                    <a:pt x="127813" y="125129"/>
                    <a:pt x="135867" y="109371"/>
                  </a:cubicBezTo>
                  <a:lnTo>
                    <a:pt x="183607" y="133766"/>
                  </a:lnTo>
                  <a:cubicBezTo>
                    <a:pt x="177538" y="148940"/>
                    <a:pt x="167266" y="160846"/>
                    <a:pt x="152792" y="169367"/>
                  </a:cubicBezTo>
                  <a:cubicBezTo>
                    <a:pt x="138318" y="177888"/>
                    <a:pt x="121043" y="182207"/>
                    <a:pt x="101083" y="182207"/>
                  </a:cubicBezTo>
                  <a:cubicBezTo>
                    <a:pt x="81590" y="181973"/>
                    <a:pt x="64198" y="178005"/>
                    <a:pt x="48791" y="170301"/>
                  </a:cubicBezTo>
                  <a:close/>
                </a:path>
              </a:pathLst>
            </a:custGeom>
            <a:solidFill>
              <a:srgbClr val="312783"/>
            </a:solidFill>
            <a:ln w="11656"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CFCAE96B-8571-11F8-5E4F-C4A17ED4598C}"/>
                </a:ext>
              </a:extLst>
            </p:cNvPr>
            <p:cNvSpPr/>
            <p:nvPr/>
          </p:nvSpPr>
          <p:spPr>
            <a:xfrm>
              <a:off x="3196387" y="1137134"/>
              <a:ext cx="191099" cy="181973"/>
            </a:xfrm>
            <a:custGeom>
              <a:avLst/>
              <a:gdLst>
                <a:gd name="connsiteX0" fmla="*/ 190144 w 191099"/>
                <a:gd name="connsiteY0" fmla="*/ 106453 h 181973"/>
                <a:gd name="connsiteX1" fmla="*/ 62097 w 191099"/>
                <a:gd name="connsiteY1" fmla="*/ 106453 h 181973"/>
                <a:gd name="connsiteX2" fmla="*/ 77155 w 191099"/>
                <a:gd name="connsiteY2" fmla="*/ 127463 h 181973"/>
                <a:gd name="connsiteX3" fmla="*/ 105285 w 191099"/>
                <a:gd name="connsiteY3" fmla="*/ 134817 h 181973"/>
                <a:gd name="connsiteX4" fmla="*/ 127229 w 191099"/>
                <a:gd name="connsiteY4" fmla="*/ 131198 h 181973"/>
                <a:gd name="connsiteX5" fmla="*/ 145905 w 191099"/>
                <a:gd name="connsiteY5" fmla="*/ 119526 h 181973"/>
                <a:gd name="connsiteX6" fmla="*/ 178355 w 191099"/>
                <a:gd name="connsiteY6" fmla="*/ 153376 h 181973"/>
                <a:gd name="connsiteX7" fmla="*/ 103301 w 191099"/>
                <a:gd name="connsiteY7" fmla="*/ 181973 h 181973"/>
                <a:gd name="connsiteX8" fmla="*/ 49024 w 191099"/>
                <a:gd name="connsiteY8" fmla="*/ 170301 h 181973"/>
                <a:gd name="connsiteX9" fmla="*/ 12840 w 191099"/>
                <a:gd name="connsiteY9" fmla="*/ 137852 h 181973"/>
                <a:gd name="connsiteX10" fmla="*/ 0 w 191099"/>
                <a:gd name="connsiteY10" fmla="*/ 90695 h 181973"/>
                <a:gd name="connsiteX11" fmla="*/ 12489 w 191099"/>
                <a:gd name="connsiteY11" fmla="*/ 44005 h 181973"/>
                <a:gd name="connsiteX12" fmla="*/ 47157 w 191099"/>
                <a:gd name="connsiteY12" fmla="*/ 11672 h 181973"/>
                <a:gd name="connsiteX13" fmla="*/ 96881 w 191099"/>
                <a:gd name="connsiteY13" fmla="*/ 0 h 181973"/>
                <a:gd name="connsiteX14" fmla="*/ 144621 w 191099"/>
                <a:gd name="connsiteY14" fmla="*/ 10855 h 181973"/>
                <a:gd name="connsiteX15" fmla="*/ 178588 w 191099"/>
                <a:gd name="connsiteY15" fmla="*/ 42371 h 181973"/>
                <a:gd name="connsiteX16" fmla="*/ 191078 w 191099"/>
                <a:gd name="connsiteY16" fmla="*/ 91278 h 181973"/>
                <a:gd name="connsiteX17" fmla="*/ 190144 w 191099"/>
                <a:gd name="connsiteY17" fmla="*/ 106453 h 181973"/>
                <a:gd name="connsiteX18" fmla="*/ 73303 w 191099"/>
                <a:gd name="connsiteY18" fmla="*/ 51826 h 181973"/>
                <a:gd name="connsiteX19" fmla="*/ 61164 w 191099"/>
                <a:gd name="connsiteY19" fmla="*/ 73887 h 181973"/>
                <a:gd name="connsiteX20" fmla="*/ 133299 w 191099"/>
                <a:gd name="connsiteY20" fmla="*/ 73887 h 181973"/>
                <a:gd name="connsiteX21" fmla="*/ 121160 w 191099"/>
                <a:gd name="connsiteY21" fmla="*/ 51826 h 181973"/>
                <a:gd name="connsiteX22" fmla="*/ 97231 w 191099"/>
                <a:gd name="connsiteY22" fmla="*/ 43655 h 181973"/>
                <a:gd name="connsiteX23" fmla="*/ 73303 w 191099"/>
                <a:gd name="connsiteY23" fmla="*/ 51826 h 1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1099" h="181973">
                  <a:moveTo>
                    <a:pt x="190144" y="106453"/>
                  </a:moveTo>
                  <a:lnTo>
                    <a:pt x="62097" y="106453"/>
                  </a:lnTo>
                  <a:cubicBezTo>
                    <a:pt x="64665" y="115557"/>
                    <a:pt x="69684" y="122561"/>
                    <a:pt x="77155" y="127463"/>
                  </a:cubicBezTo>
                  <a:cubicBezTo>
                    <a:pt x="84625" y="132365"/>
                    <a:pt x="93963" y="134817"/>
                    <a:pt x="105285" y="134817"/>
                  </a:cubicBezTo>
                  <a:cubicBezTo>
                    <a:pt x="113689" y="134817"/>
                    <a:pt x="121043" y="133649"/>
                    <a:pt x="127229" y="131198"/>
                  </a:cubicBezTo>
                  <a:cubicBezTo>
                    <a:pt x="133416" y="128864"/>
                    <a:pt x="139602" y="124895"/>
                    <a:pt x="145905" y="119526"/>
                  </a:cubicBezTo>
                  <a:lnTo>
                    <a:pt x="178355" y="153376"/>
                  </a:lnTo>
                  <a:cubicBezTo>
                    <a:pt x="161196" y="172402"/>
                    <a:pt x="136217" y="181973"/>
                    <a:pt x="103301" y="181973"/>
                  </a:cubicBezTo>
                  <a:cubicBezTo>
                    <a:pt x="82758" y="181973"/>
                    <a:pt x="64665" y="178121"/>
                    <a:pt x="49024" y="170301"/>
                  </a:cubicBezTo>
                  <a:cubicBezTo>
                    <a:pt x="33383" y="162480"/>
                    <a:pt x="21361" y="151625"/>
                    <a:pt x="12840" y="137852"/>
                  </a:cubicBezTo>
                  <a:cubicBezTo>
                    <a:pt x="4319" y="123961"/>
                    <a:pt x="0" y="108320"/>
                    <a:pt x="0" y="90695"/>
                  </a:cubicBezTo>
                  <a:cubicBezTo>
                    <a:pt x="0" y="73420"/>
                    <a:pt x="4202" y="57779"/>
                    <a:pt x="12489" y="44005"/>
                  </a:cubicBezTo>
                  <a:cubicBezTo>
                    <a:pt x="20777" y="30232"/>
                    <a:pt x="32333" y="19493"/>
                    <a:pt x="47157" y="11672"/>
                  </a:cubicBezTo>
                  <a:cubicBezTo>
                    <a:pt x="61864" y="3852"/>
                    <a:pt x="78439" y="0"/>
                    <a:pt x="96881" y="0"/>
                  </a:cubicBezTo>
                  <a:cubicBezTo>
                    <a:pt x="114390" y="0"/>
                    <a:pt x="130381" y="3618"/>
                    <a:pt x="144621" y="10855"/>
                  </a:cubicBezTo>
                  <a:cubicBezTo>
                    <a:pt x="158979" y="18092"/>
                    <a:pt x="170184" y="28597"/>
                    <a:pt x="178588" y="42371"/>
                  </a:cubicBezTo>
                  <a:cubicBezTo>
                    <a:pt x="186876" y="56144"/>
                    <a:pt x="191078" y="72486"/>
                    <a:pt x="191078" y="91278"/>
                  </a:cubicBezTo>
                  <a:cubicBezTo>
                    <a:pt x="191194" y="91629"/>
                    <a:pt x="190844" y="96648"/>
                    <a:pt x="190144" y="106453"/>
                  </a:cubicBezTo>
                  <a:close/>
                  <a:moveTo>
                    <a:pt x="73303" y="51826"/>
                  </a:moveTo>
                  <a:cubicBezTo>
                    <a:pt x="66883" y="57195"/>
                    <a:pt x="62798" y="64665"/>
                    <a:pt x="61164" y="73887"/>
                  </a:cubicBezTo>
                  <a:lnTo>
                    <a:pt x="133299" y="73887"/>
                  </a:lnTo>
                  <a:cubicBezTo>
                    <a:pt x="131548" y="64549"/>
                    <a:pt x="127463" y="57195"/>
                    <a:pt x="121160" y="51826"/>
                  </a:cubicBezTo>
                  <a:cubicBezTo>
                    <a:pt x="114740" y="46456"/>
                    <a:pt x="106803" y="43655"/>
                    <a:pt x="97231" y="43655"/>
                  </a:cubicBezTo>
                  <a:cubicBezTo>
                    <a:pt x="87660" y="43772"/>
                    <a:pt x="79723" y="46456"/>
                    <a:pt x="73303" y="51826"/>
                  </a:cubicBezTo>
                  <a:close/>
                </a:path>
              </a:pathLst>
            </a:custGeom>
            <a:solidFill>
              <a:srgbClr val="312783"/>
            </a:solidFill>
            <a:ln w="11656"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47831F7F-ED74-AEAA-9C43-7D5EC877E6B9}"/>
                </a:ext>
              </a:extLst>
            </p:cNvPr>
            <p:cNvSpPr/>
            <p:nvPr/>
          </p:nvSpPr>
          <p:spPr>
            <a:xfrm>
              <a:off x="3405907" y="1074920"/>
              <a:ext cx="197380" cy="244070"/>
            </a:xfrm>
            <a:custGeom>
              <a:avLst/>
              <a:gdLst>
                <a:gd name="connsiteX0" fmla="*/ 197381 w 197380"/>
                <a:gd name="connsiteY0" fmla="*/ 0 h 244070"/>
                <a:gd name="connsiteX1" fmla="*/ 197381 w 197380"/>
                <a:gd name="connsiteY1" fmla="*/ 241153 h 244070"/>
                <a:gd name="connsiteX2" fmla="*/ 138552 w 197380"/>
                <a:gd name="connsiteY2" fmla="*/ 241153 h 244070"/>
                <a:gd name="connsiteX3" fmla="*/ 138552 w 197380"/>
                <a:gd name="connsiteY3" fmla="*/ 223644 h 244070"/>
                <a:gd name="connsiteX4" fmla="*/ 86843 w 197380"/>
                <a:gd name="connsiteY4" fmla="*/ 244071 h 244070"/>
                <a:gd name="connsiteX5" fmla="*/ 42955 w 197380"/>
                <a:gd name="connsiteY5" fmla="*/ 232865 h 244070"/>
                <a:gd name="connsiteX6" fmla="*/ 11556 w 197380"/>
                <a:gd name="connsiteY6" fmla="*/ 200883 h 244070"/>
                <a:gd name="connsiteX7" fmla="*/ 0 w 197380"/>
                <a:gd name="connsiteY7" fmla="*/ 152792 h 244070"/>
                <a:gd name="connsiteX8" fmla="*/ 11556 w 197380"/>
                <a:gd name="connsiteY8" fmla="*/ 104819 h 244070"/>
                <a:gd name="connsiteX9" fmla="*/ 42955 w 197380"/>
                <a:gd name="connsiteY9" fmla="*/ 73186 h 244070"/>
                <a:gd name="connsiteX10" fmla="*/ 86843 w 197380"/>
                <a:gd name="connsiteY10" fmla="*/ 62097 h 244070"/>
                <a:gd name="connsiteX11" fmla="*/ 135634 w 197380"/>
                <a:gd name="connsiteY11" fmla="*/ 80306 h 244070"/>
                <a:gd name="connsiteX12" fmla="*/ 135634 w 197380"/>
                <a:gd name="connsiteY12" fmla="*/ 0 h 244070"/>
                <a:gd name="connsiteX13" fmla="*/ 197381 w 197380"/>
                <a:gd name="connsiteY13" fmla="*/ 0 h 244070"/>
                <a:gd name="connsiteX14" fmla="*/ 126296 w 197380"/>
                <a:gd name="connsiteY14" fmla="*/ 183724 h 244070"/>
                <a:gd name="connsiteX15" fmla="*/ 136684 w 197380"/>
                <a:gd name="connsiteY15" fmla="*/ 152676 h 244070"/>
                <a:gd name="connsiteX16" fmla="*/ 126412 w 197380"/>
                <a:gd name="connsiteY16" fmla="*/ 122094 h 244070"/>
                <a:gd name="connsiteX17" fmla="*/ 99916 w 197380"/>
                <a:gd name="connsiteY17" fmla="*/ 111005 h 244070"/>
                <a:gd name="connsiteX18" fmla="*/ 73303 w 197380"/>
                <a:gd name="connsiteY18" fmla="*/ 122094 h 244070"/>
                <a:gd name="connsiteX19" fmla="*/ 62914 w 197380"/>
                <a:gd name="connsiteY19" fmla="*/ 152676 h 244070"/>
                <a:gd name="connsiteX20" fmla="*/ 73303 w 197380"/>
                <a:gd name="connsiteY20" fmla="*/ 183724 h 244070"/>
                <a:gd name="connsiteX21" fmla="*/ 99916 w 197380"/>
                <a:gd name="connsiteY21" fmla="*/ 194930 h 244070"/>
                <a:gd name="connsiteX22" fmla="*/ 126296 w 197380"/>
                <a:gd name="connsiteY22" fmla="*/ 183724 h 24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380" h="244070">
                  <a:moveTo>
                    <a:pt x="197381" y="0"/>
                  </a:moveTo>
                  <a:lnTo>
                    <a:pt x="197381" y="241153"/>
                  </a:lnTo>
                  <a:lnTo>
                    <a:pt x="138552" y="241153"/>
                  </a:lnTo>
                  <a:lnTo>
                    <a:pt x="138552" y="223644"/>
                  </a:lnTo>
                  <a:cubicBezTo>
                    <a:pt x="127113" y="237301"/>
                    <a:pt x="109838" y="244071"/>
                    <a:pt x="86843" y="244071"/>
                  </a:cubicBezTo>
                  <a:cubicBezTo>
                    <a:pt x="70852" y="244071"/>
                    <a:pt x="56144" y="240336"/>
                    <a:pt x="42955" y="232865"/>
                  </a:cubicBezTo>
                  <a:cubicBezTo>
                    <a:pt x="29765" y="225395"/>
                    <a:pt x="19260" y="214773"/>
                    <a:pt x="11556" y="200883"/>
                  </a:cubicBezTo>
                  <a:cubicBezTo>
                    <a:pt x="3852" y="186992"/>
                    <a:pt x="0" y="171001"/>
                    <a:pt x="0" y="152792"/>
                  </a:cubicBezTo>
                  <a:cubicBezTo>
                    <a:pt x="0" y="134583"/>
                    <a:pt x="3852" y="118592"/>
                    <a:pt x="11556" y="104819"/>
                  </a:cubicBezTo>
                  <a:cubicBezTo>
                    <a:pt x="19260" y="91045"/>
                    <a:pt x="29648" y="80540"/>
                    <a:pt x="42955" y="73186"/>
                  </a:cubicBezTo>
                  <a:cubicBezTo>
                    <a:pt x="56144" y="65833"/>
                    <a:pt x="70735" y="62097"/>
                    <a:pt x="86843" y="62097"/>
                  </a:cubicBezTo>
                  <a:cubicBezTo>
                    <a:pt x="107853" y="62097"/>
                    <a:pt x="124078" y="68167"/>
                    <a:pt x="135634" y="80306"/>
                  </a:cubicBezTo>
                  <a:lnTo>
                    <a:pt x="135634" y="0"/>
                  </a:lnTo>
                  <a:lnTo>
                    <a:pt x="197381" y="0"/>
                  </a:lnTo>
                  <a:close/>
                  <a:moveTo>
                    <a:pt x="126296" y="183724"/>
                  </a:moveTo>
                  <a:cubicBezTo>
                    <a:pt x="133182" y="176254"/>
                    <a:pt x="136684" y="165865"/>
                    <a:pt x="136684" y="152676"/>
                  </a:cubicBezTo>
                  <a:cubicBezTo>
                    <a:pt x="136684" y="139719"/>
                    <a:pt x="133299" y="129447"/>
                    <a:pt x="126412" y="122094"/>
                  </a:cubicBezTo>
                  <a:cubicBezTo>
                    <a:pt x="119642" y="114740"/>
                    <a:pt x="110771" y="111005"/>
                    <a:pt x="99916" y="111005"/>
                  </a:cubicBezTo>
                  <a:cubicBezTo>
                    <a:pt x="89061" y="111005"/>
                    <a:pt x="80190" y="114740"/>
                    <a:pt x="73303" y="122094"/>
                  </a:cubicBezTo>
                  <a:cubicBezTo>
                    <a:pt x="66416" y="129447"/>
                    <a:pt x="62914" y="139602"/>
                    <a:pt x="62914" y="152676"/>
                  </a:cubicBezTo>
                  <a:cubicBezTo>
                    <a:pt x="62914" y="165865"/>
                    <a:pt x="66416" y="176254"/>
                    <a:pt x="73303" y="183724"/>
                  </a:cubicBezTo>
                  <a:cubicBezTo>
                    <a:pt x="80190" y="191195"/>
                    <a:pt x="89061" y="194930"/>
                    <a:pt x="99916" y="194930"/>
                  </a:cubicBezTo>
                  <a:cubicBezTo>
                    <a:pt x="110538" y="194930"/>
                    <a:pt x="119292" y="191195"/>
                    <a:pt x="126296" y="183724"/>
                  </a:cubicBezTo>
                  <a:close/>
                </a:path>
              </a:pathLst>
            </a:custGeom>
            <a:solidFill>
              <a:srgbClr val="312783"/>
            </a:solidFill>
            <a:ln w="11656"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0DA96A14-C906-2FDF-54F7-94E5863BC4E2}"/>
                </a:ext>
              </a:extLst>
            </p:cNvPr>
            <p:cNvSpPr/>
            <p:nvPr/>
          </p:nvSpPr>
          <p:spPr>
            <a:xfrm>
              <a:off x="3631885" y="1069433"/>
              <a:ext cx="191099" cy="249673"/>
            </a:xfrm>
            <a:custGeom>
              <a:avLst/>
              <a:gdLst>
                <a:gd name="connsiteX0" fmla="*/ 190144 w 191099"/>
                <a:gd name="connsiteY0" fmla="*/ 174153 h 249673"/>
                <a:gd name="connsiteX1" fmla="*/ 62097 w 191099"/>
                <a:gd name="connsiteY1" fmla="*/ 174153 h 249673"/>
                <a:gd name="connsiteX2" fmla="*/ 77155 w 191099"/>
                <a:gd name="connsiteY2" fmla="*/ 195163 h 249673"/>
                <a:gd name="connsiteX3" fmla="*/ 105285 w 191099"/>
                <a:gd name="connsiteY3" fmla="*/ 202517 h 249673"/>
                <a:gd name="connsiteX4" fmla="*/ 127229 w 191099"/>
                <a:gd name="connsiteY4" fmla="*/ 198898 h 249673"/>
                <a:gd name="connsiteX5" fmla="*/ 145905 w 191099"/>
                <a:gd name="connsiteY5" fmla="*/ 187226 h 249673"/>
                <a:gd name="connsiteX6" fmla="*/ 178355 w 191099"/>
                <a:gd name="connsiteY6" fmla="*/ 221076 h 249673"/>
                <a:gd name="connsiteX7" fmla="*/ 103301 w 191099"/>
                <a:gd name="connsiteY7" fmla="*/ 249673 h 249673"/>
                <a:gd name="connsiteX8" fmla="*/ 49024 w 191099"/>
                <a:gd name="connsiteY8" fmla="*/ 238001 h 249673"/>
                <a:gd name="connsiteX9" fmla="*/ 12840 w 191099"/>
                <a:gd name="connsiteY9" fmla="*/ 205552 h 249673"/>
                <a:gd name="connsiteX10" fmla="*/ 0 w 191099"/>
                <a:gd name="connsiteY10" fmla="*/ 158395 h 249673"/>
                <a:gd name="connsiteX11" fmla="*/ 12489 w 191099"/>
                <a:gd name="connsiteY11" fmla="*/ 111705 h 249673"/>
                <a:gd name="connsiteX12" fmla="*/ 47157 w 191099"/>
                <a:gd name="connsiteY12" fmla="*/ 79373 h 249673"/>
                <a:gd name="connsiteX13" fmla="*/ 96881 w 191099"/>
                <a:gd name="connsiteY13" fmla="*/ 67700 h 249673"/>
                <a:gd name="connsiteX14" fmla="*/ 144621 w 191099"/>
                <a:gd name="connsiteY14" fmla="*/ 78556 h 249673"/>
                <a:gd name="connsiteX15" fmla="*/ 178588 w 191099"/>
                <a:gd name="connsiteY15" fmla="*/ 110071 h 249673"/>
                <a:gd name="connsiteX16" fmla="*/ 191078 w 191099"/>
                <a:gd name="connsiteY16" fmla="*/ 158979 h 249673"/>
                <a:gd name="connsiteX17" fmla="*/ 190144 w 191099"/>
                <a:gd name="connsiteY17" fmla="*/ 174153 h 249673"/>
                <a:gd name="connsiteX18" fmla="*/ 73303 w 191099"/>
                <a:gd name="connsiteY18" fmla="*/ 119526 h 249673"/>
                <a:gd name="connsiteX19" fmla="*/ 61164 w 191099"/>
                <a:gd name="connsiteY19" fmla="*/ 141587 h 249673"/>
                <a:gd name="connsiteX20" fmla="*/ 133299 w 191099"/>
                <a:gd name="connsiteY20" fmla="*/ 141587 h 249673"/>
                <a:gd name="connsiteX21" fmla="*/ 121160 w 191099"/>
                <a:gd name="connsiteY21" fmla="*/ 119526 h 249673"/>
                <a:gd name="connsiteX22" fmla="*/ 97231 w 191099"/>
                <a:gd name="connsiteY22" fmla="*/ 111355 h 249673"/>
                <a:gd name="connsiteX23" fmla="*/ 73303 w 191099"/>
                <a:gd name="connsiteY23" fmla="*/ 119526 h 249673"/>
                <a:gd name="connsiteX24" fmla="*/ 107270 w 191099"/>
                <a:gd name="connsiteY24" fmla="*/ 0 h 249673"/>
                <a:gd name="connsiteX25" fmla="*/ 169017 w 191099"/>
                <a:gd name="connsiteY25" fmla="*/ 0 h 249673"/>
                <a:gd name="connsiteX26" fmla="*/ 107970 w 191099"/>
                <a:gd name="connsiteY26" fmla="*/ 49374 h 249673"/>
                <a:gd name="connsiteX27" fmla="*/ 63731 w 191099"/>
                <a:gd name="connsiteY27" fmla="*/ 49374 h 249673"/>
                <a:gd name="connsiteX28" fmla="*/ 107270 w 191099"/>
                <a:gd name="connsiteY28" fmla="*/ 0 h 24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1099" h="249673">
                  <a:moveTo>
                    <a:pt x="190144" y="174153"/>
                  </a:moveTo>
                  <a:lnTo>
                    <a:pt x="62097" y="174153"/>
                  </a:lnTo>
                  <a:cubicBezTo>
                    <a:pt x="64665" y="183257"/>
                    <a:pt x="69684" y="190261"/>
                    <a:pt x="77155" y="195163"/>
                  </a:cubicBezTo>
                  <a:cubicBezTo>
                    <a:pt x="84625" y="200066"/>
                    <a:pt x="93963" y="202517"/>
                    <a:pt x="105285" y="202517"/>
                  </a:cubicBezTo>
                  <a:cubicBezTo>
                    <a:pt x="113689" y="202517"/>
                    <a:pt x="121043" y="201350"/>
                    <a:pt x="127229" y="198898"/>
                  </a:cubicBezTo>
                  <a:cubicBezTo>
                    <a:pt x="133416" y="196564"/>
                    <a:pt x="139602" y="192595"/>
                    <a:pt x="145905" y="187226"/>
                  </a:cubicBezTo>
                  <a:lnTo>
                    <a:pt x="178355" y="221076"/>
                  </a:lnTo>
                  <a:cubicBezTo>
                    <a:pt x="161196" y="240102"/>
                    <a:pt x="136217" y="249673"/>
                    <a:pt x="103301" y="249673"/>
                  </a:cubicBezTo>
                  <a:cubicBezTo>
                    <a:pt x="82758" y="249673"/>
                    <a:pt x="64665" y="245822"/>
                    <a:pt x="49024" y="238001"/>
                  </a:cubicBezTo>
                  <a:cubicBezTo>
                    <a:pt x="33383" y="230180"/>
                    <a:pt x="21360" y="219325"/>
                    <a:pt x="12840" y="205552"/>
                  </a:cubicBezTo>
                  <a:cubicBezTo>
                    <a:pt x="4319" y="191661"/>
                    <a:pt x="0" y="176020"/>
                    <a:pt x="0" y="158395"/>
                  </a:cubicBezTo>
                  <a:cubicBezTo>
                    <a:pt x="0" y="141120"/>
                    <a:pt x="4202" y="125479"/>
                    <a:pt x="12489" y="111705"/>
                  </a:cubicBezTo>
                  <a:cubicBezTo>
                    <a:pt x="20777" y="97932"/>
                    <a:pt x="32333" y="87193"/>
                    <a:pt x="47157" y="79373"/>
                  </a:cubicBezTo>
                  <a:cubicBezTo>
                    <a:pt x="61864" y="71552"/>
                    <a:pt x="78439" y="67700"/>
                    <a:pt x="96881" y="67700"/>
                  </a:cubicBezTo>
                  <a:cubicBezTo>
                    <a:pt x="114390" y="67700"/>
                    <a:pt x="130381" y="71319"/>
                    <a:pt x="144621" y="78556"/>
                  </a:cubicBezTo>
                  <a:cubicBezTo>
                    <a:pt x="158978" y="85792"/>
                    <a:pt x="170184" y="96298"/>
                    <a:pt x="178588" y="110071"/>
                  </a:cubicBezTo>
                  <a:cubicBezTo>
                    <a:pt x="186876" y="123845"/>
                    <a:pt x="191078" y="140186"/>
                    <a:pt x="191078" y="158979"/>
                  </a:cubicBezTo>
                  <a:cubicBezTo>
                    <a:pt x="191194" y="159329"/>
                    <a:pt x="190844" y="164348"/>
                    <a:pt x="190144" y="174153"/>
                  </a:cubicBezTo>
                  <a:close/>
                  <a:moveTo>
                    <a:pt x="73303" y="119526"/>
                  </a:moveTo>
                  <a:cubicBezTo>
                    <a:pt x="66883" y="124895"/>
                    <a:pt x="62798" y="132365"/>
                    <a:pt x="61164" y="141587"/>
                  </a:cubicBezTo>
                  <a:lnTo>
                    <a:pt x="133299" y="141587"/>
                  </a:lnTo>
                  <a:cubicBezTo>
                    <a:pt x="131548" y="132249"/>
                    <a:pt x="127463" y="124895"/>
                    <a:pt x="121160" y="119526"/>
                  </a:cubicBezTo>
                  <a:cubicBezTo>
                    <a:pt x="114740" y="114156"/>
                    <a:pt x="106803" y="111355"/>
                    <a:pt x="97231" y="111355"/>
                  </a:cubicBezTo>
                  <a:cubicBezTo>
                    <a:pt x="87660" y="111472"/>
                    <a:pt x="79723" y="114156"/>
                    <a:pt x="73303" y="119526"/>
                  </a:cubicBezTo>
                  <a:close/>
                  <a:moveTo>
                    <a:pt x="107270" y="0"/>
                  </a:moveTo>
                  <a:lnTo>
                    <a:pt x="169017" y="0"/>
                  </a:lnTo>
                  <a:lnTo>
                    <a:pt x="107970" y="49374"/>
                  </a:lnTo>
                  <a:lnTo>
                    <a:pt x="63731" y="49374"/>
                  </a:lnTo>
                  <a:lnTo>
                    <a:pt x="107270" y="0"/>
                  </a:lnTo>
                  <a:close/>
                </a:path>
              </a:pathLst>
            </a:custGeom>
            <a:solidFill>
              <a:srgbClr val="312783"/>
            </a:solidFill>
            <a:ln w="11656"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771B2942-C179-EDBD-0403-C4C70900F564}"/>
                </a:ext>
              </a:extLst>
            </p:cNvPr>
            <p:cNvSpPr/>
            <p:nvPr/>
          </p:nvSpPr>
          <p:spPr>
            <a:xfrm>
              <a:off x="3851794" y="1137017"/>
              <a:ext cx="300448" cy="179055"/>
            </a:xfrm>
            <a:custGeom>
              <a:avLst/>
              <a:gdLst>
                <a:gd name="connsiteX0" fmla="*/ 281072 w 300448"/>
                <a:gd name="connsiteY0" fmla="*/ 19493 h 179055"/>
                <a:gd name="connsiteX1" fmla="*/ 300448 w 300448"/>
                <a:gd name="connsiteY1" fmla="*/ 78322 h 179055"/>
                <a:gd name="connsiteX2" fmla="*/ 300448 w 300448"/>
                <a:gd name="connsiteY2" fmla="*/ 179055 h 179055"/>
                <a:gd name="connsiteX3" fmla="*/ 238701 w 300448"/>
                <a:gd name="connsiteY3" fmla="*/ 179055 h 179055"/>
                <a:gd name="connsiteX4" fmla="*/ 238701 w 300448"/>
                <a:gd name="connsiteY4" fmla="*/ 88360 h 179055"/>
                <a:gd name="connsiteX5" fmla="*/ 231698 w 300448"/>
                <a:gd name="connsiteY5" fmla="*/ 61047 h 179055"/>
                <a:gd name="connsiteX6" fmla="*/ 212088 w 300448"/>
                <a:gd name="connsiteY6" fmla="*/ 52293 h 179055"/>
                <a:gd name="connsiteX7" fmla="*/ 189677 w 300448"/>
                <a:gd name="connsiteY7" fmla="*/ 61981 h 179055"/>
                <a:gd name="connsiteX8" fmla="*/ 181273 w 300448"/>
                <a:gd name="connsiteY8" fmla="*/ 91512 h 179055"/>
                <a:gd name="connsiteX9" fmla="*/ 181273 w 300448"/>
                <a:gd name="connsiteY9" fmla="*/ 178939 h 179055"/>
                <a:gd name="connsiteX10" fmla="*/ 119526 w 300448"/>
                <a:gd name="connsiteY10" fmla="*/ 178939 h 179055"/>
                <a:gd name="connsiteX11" fmla="*/ 119526 w 300448"/>
                <a:gd name="connsiteY11" fmla="*/ 88244 h 179055"/>
                <a:gd name="connsiteX12" fmla="*/ 92913 w 300448"/>
                <a:gd name="connsiteY12" fmla="*/ 52176 h 179055"/>
                <a:gd name="connsiteX13" fmla="*/ 70151 w 300448"/>
                <a:gd name="connsiteY13" fmla="*/ 61864 h 179055"/>
                <a:gd name="connsiteX14" fmla="*/ 61747 w 300448"/>
                <a:gd name="connsiteY14" fmla="*/ 91395 h 179055"/>
                <a:gd name="connsiteX15" fmla="*/ 61747 w 300448"/>
                <a:gd name="connsiteY15" fmla="*/ 178822 h 179055"/>
                <a:gd name="connsiteX16" fmla="*/ 0 w 300448"/>
                <a:gd name="connsiteY16" fmla="*/ 178822 h 179055"/>
                <a:gd name="connsiteX17" fmla="*/ 0 w 300448"/>
                <a:gd name="connsiteY17" fmla="*/ 2918 h 179055"/>
                <a:gd name="connsiteX18" fmla="*/ 58829 w 300448"/>
                <a:gd name="connsiteY18" fmla="*/ 2918 h 179055"/>
                <a:gd name="connsiteX19" fmla="*/ 58829 w 300448"/>
                <a:gd name="connsiteY19" fmla="*/ 21477 h 179055"/>
                <a:gd name="connsiteX20" fmla="*/ 82057 w 300448"/>
                <a:gd name="connsiteY20" fmla="*/ 5369 h 179055"/>
                <a:gd name="connsiteX21" fmla="*/ 111472 w 300448"/>
                <a:gd name="connsiteY21" fmla="*/ 0 h 179055"/>
                <a:gd name="connsiteX22" fmla="*/ 144621 w 300448"/>
                <a:gd name="connsiteY22" fmla="*/ 6770 h 179055"/>
                <a:gd name="connsiteX23" fmla="*/ 168316 w 300448"/>
                <a:gd name="connsiteY23" fmla="*/ 27547 h 179055"/>
                <a:gd name="connsiteX24" fmla="*/ 194579 w 300448"/>
                <a:gd name="connsiteY24" fmla="*/ 7120 h 179055"/>
                <a:gd name="connsiteX25" fmla="*/ 229363 w 300448"/>
                <a:gd name="connsiteY25" fmla="*/ 0 h 179055"/>
                <a:gd name="connsiteX26" fmla="*/ 281072 w 300448"/>
                <a:gd name="connsiteY26" fmla="*/ 19493 h 17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0448" h="179055">
                  <a:moveTo>
                    <a:pt x="281072" y="19493"/>
                  </a:moveTo>
                  <a:cubicBezTo>
                    <a:pt x="293912" y="32449"/>
                    <a:pt x="300448" y="52059"/>
                    <a:pt x="300448" y="78322"/>
                  </a:cubicBezTo>
                  <a:lnTo>
                    <a:pt x="300448" y="179055"/>
                  </a:lnTo>
                  <a:lnTo>
                    <a:pt x="238701" y="179055"/>
                  </a:lnTo>
                  <a:lnTo>
                    <a:pt x="238701" y="88360"/>
                  </a:lnTo>
                  <a:cubicBezTo>
                    <a:pt x="238701" y="75988"/>
                    <a:pt x="236367" y="66883"/>
                    <a:pt x="231698" y="61047"/>
                  </a:cubicBezTo>
                  <a:cubicBezTo>
                    <a:pt x="227029" y="55211"/>
                    <a:pt x="220492" y="52293"/>
                    <a:pt x="212088" y="52293"/>
                  </a:cubicBezTo>
                  <a:cubicBezTo>
                    <a:pt x="202750" y="52293"/>
                    <a:pt x="195280" y="55561"/>
                    <a:pt x="189677" y="61981"/>
                  </a:cubicBezTo>
                  <a:cubicBezTo>
                    <a:pt x="184074" y="68401"/>
                    <a:pt x="181273" y="78322"/>
                    <a:pt x="181273" y="91512"/>
                  </a:cubicBezTo>
                  <a:lnTo>
                    <a:pt x="181273" y="178939"/>
                  </a:lnTo>
                  <a:lnTo>
                    <a:pt x="119526" y="178939"/>
                  </a:lnTo>
                  <a:lnTo>
                    <a:pt x="119526" y="88244"/>
                  </a:lnTo>
                  <a:cubicBezTo>
                    <a:pt x="119526" y="64198"/>
                    <a:pt x="110655" y="52176"/>
                    <a:pt x="92913" y="52176"/>
                  </a:cubicBezTo>
                  <a:cubicBezTo>
                    <a:pt x="83341" y="52176"/>
                    <a:pt x="75754" y="55444"/>
                    <a:pt x="70151" y="61864"/>
                  </a:cubicBezTo>
                  <a:cubicBezTo>
                    <a:pt x="64549" y="68284"/>
                    <a:pt x="61747" y="78205"/>
                    <a:pt x="61747" y="91395"/>
                  </a:cubicBezTo>
                  <a:lnTo>
                    <a:pt x="61747" y="178822"/>
                  </a:lnTo>
                  <a:lnTo>
                    <a:pt x="0" y="178822"/>
                  </a:lnTo>
                  <a:lnTo>
                    <a:pt x="0" y="2918"/>
                  </a:lnTo>
                  <a:lnTo>
                    <a:pt x="58829" y="2918"/>
                  </a:lnTo>
                  <a:lnTo>
                    <a:pt x="58829" y="21477"/>
                  </a:lnTo>
                  <a:cubicBezTo>
                    <a:pt x="65366" y="14357"/>
                    <a:pt x="73069" y="8988"/>
                    <a:pt x="82057" y="5369"/>
                  </a:cubicBezTo>
                  <a:cubicBezTo>
                    <a:pt x="91045" y="1751"/>
                    <a:pt x="100850" y="0"/>
                    <a:pt x="111472" y="0"/>
                  </a:cubicBezTo>
                  <a:cubicBezTo>
                    <a:pt x="123845" y="0"/>
                    <a:pt x="134817" y="2218"/>
                    <a:pt x="144621" y="6770"/>
                  </a:cubicBezTo>
                  <a:cubicBezTo>
                    <a:pt x="154426" y="11322"/>
                    <a:pt x="162247" y="18209"/>
                    <a:pt x="168316" y="27547"/>
                  </a:cubicBezTo>
                  <a:cubicBezTo>
                    <a:pt x="175203" y="18676"/>
                    <a:pt x="184074" y="11789"/>
                    <a:pt x="194579" y="7120"/>
                  </a:cubicBezTo>
                  <a:cubicBezTo>
                    <a:pt x="205085" y="2451"/>
                    <a:pt x="216757" y="0"/>
                    <a:pt x="229363" y="0"/>
                  </a:cubicBezTo>
                  <a:cubicBezTo>
                    <a:pt x="250957" y="0"/>
                    <a:pt x="268233" y="6420"/>
                    <a:pt x="281072" y="19493"/>
                  </a:cubicBezTo>
                  <a:close/>
                </a:path>
              </a:pathLst>
            </a:custGeom>
            <a:solidFill>
              <a:srgbClr val="312783"/>
            </a:solidFill>
            <a:ln w="11656"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F80C9D9B-ED9E-5BBD-1BAD-F9945F243172}"/>
                </a:ext>
              </a:extLst>
            </p:cNvPr>
            <p:cNvSpPr/>
            <p:nvPr/>
          </p:nvSpPr>
          <p:spPr>
            <a:xfrm>
              <a:off x="4184458" y="1054843"/>
              <a:ext cx="75403" cy="261229"/>
            </a:xfrm>
            <a:custGeom>
              <a:avLst/>
              <a:gdLst>
                <a:gd name="connsiteX0" fmla="*/ 10388 w 75403"/>
                <a:gd name="connsiteY0" fmla="*/ 56144 h 261229"/>
                <a:gd name="connsiteX1" fmla="*/ 0 w 75403"/>
                <a:gd name="connsiteY1" fmla="*/ 32800 h 261229"/>
                <a:gd name="connsiteX2" fmla="*/ 10388 w 75403"/>
                <a:gd name="connsiteY2" fmla="*/ 9455 h 261229"/>
                <a:gd name="connsiteX3" fmla="*/ 37702 w 75403"/>
                <a:gd name="connsiteY3" fmla="*/ 0 h 261229"/>
                <a:gd name="connsiteX4" fmla="*/ 65015 w 75403"/>
                <a:gd name="connsiteY4" fmla="*/ 8988 h 261229"/>
                <a:gd name="connsiteX5" fmla="*/ 75404 w 75403"/>
                <a:gd name="connsiteY5" fmla="*/ 31866 h 261229"/>
                <a:gd name="connsiteX6" fmla="*/ 65015 w 75403"/>
                <a:gd name="connsiteY6" fmla="*/ 56028 h 261229"/>
                <a:gd name="connsiteX7" fmla="*/ 37702 w 75403"/>
                <a:gd name="connsiteY7" fmla="*/ 65599 h 261229"/>
                <a:gd name="connsiteX8" fmla="*/ 10388 w 75403"/>
                <a:gd name="connsiteY8" fmla="*/ 56144 h 261229"/>
                <a:gd name="connsiteX9" fmla="*/ 6770 w 75403"/>
                <a:gd name="connsiteY9" fmla="*/ 85092 h 261229"/>
                <a:gd name="connsiteX10" fmla="*/ 68517 w 75403"/>
                <a:gd name="connsiteY10" fmla="*/ 85092 h 261229"/>
                <a:gd name="connsiteX11" fmla="*/ 68517 w 75403"/>
                <a:gd name="connsiteY11" fmla="*/ 261229 h 261229"/>
                <a:gd name="connsiteX12" fmla="*/ 6770 w 75403"/>
                <a:gd name="connsiteY12" fmla="*/ 261229 h 261229"/>
                <a:gd name="connsiteX13" fmla="*/ 6770 w 75403"/>
                <a:gd name="connsiteY13" fmla="*/ 85092 h 26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403" h="261229">
                  <a:moveTo>
                    <a:pt x="10388" y="56144"/>
                  </a:moveTo>
                  <a:cubicBezTo>
                    <a:pt x="3502" y="49841"/>
                    <a:pt x="0" y="42021"/>
                    <a:pt x="0" y="32800"/>
                  </a:cubicBezTo>
                  <a:cubicBezTo>
                    <a:pt x="0" y="23578"/>
                    <a:pt x="3502" y="15641"/>
                    <a:pt x="10388" y="9455"/>
                  </a:cubicBezTo>
                  <a:cubicBezTo>
                    <a:pt x="17275" y="3152"/>
                    <a:pt x="26380" y="0"/>
                    <a:pt x="37702" y="0"/>
                  </a:cubicBezTo>
                  <a:cubicBezTo>
                    <a:pt x="48908" y="0"/>
                    <a:pt x="58012" y="3035"/>
                    <a:pt x="65015" y="8988"/>
                  </a:cubicBezTo>
                  <a:cubicBezTo>
                    <a:pt x="71902" y="14941"/>
                    <a:pt x="75404" y="22645"/>
                    <a:pt x="75404" y="31866"/>
                  </a:cubicBezTo>
                  <a:cubicBezTo>
                    <a:pt x="75404" y="41671"/>
                    <a:pt x="71902" y="49725"/>
                    <a:pt x="65015" y="56028"/>
                  </a:cubicBezTo>
                  <a:cubicBezTo>
                    <a:pt x="58129" y="62448"/>
                    <a:pt x="49024" y="65599"/>
                    <a:pt x="37702" y="65599"/>
                  </a:cubicBezTo>
                  <a:cubicBezTo>
                    <a:pt x="26380" y="65599"/>
                    <a:pt x="17275" y="62448"/>
                    <a:pt x="10388" y="56144"/>
                  </a:cubicBezTo>
                  <a:close/>
                  <a:moveTo>
                    <a:pt x="6770" y="85092"/>
                  </a:moveTo>
                  <a:lnTo>
                    <a:pt x="68517" y="85092"/>
                  </a:lnTo>
                  <a:lnTo>
                    <a:pt x="68517" y="261229"/>
                  </a:lnTo>
                  <a:lnTo>
                    <a:pt x="6770" y="261229"/>
                  </a:lnTo>
                  <a:lnTo>
                    <a:pt x="6770" y="85092"/>
                  </a:lnTo>
                  <a:close/>
                </a:path>
              </a:pathLst>
            </a:custGeom>
            <a:solidFill>
              <a:srgbClr val="312783"/>
            </a:solidFill>
            <a:ln w="11656"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FC97661E-8282-6C92-F456-84AD212D7323}"/>
                </a:ext>
              </a:extLst>
            </p:cNvPr>
            <p:cNvSpPr/>
            <p:nvPr/>
          </p:nvSpPr>
          <p:spPr>
            <a:xfrm>
              <a:off x="4281923" y="1137017"/>
              <a:ext cx="183607" cy="182206"/>
            </a:xfrm>
            <a:custGeom>
              <a:avLst/>
              <a:gdLst>
                <a:gd name="connsiteX0" fmla="*/ 48791 w 183607"/>
                <a:gd name="connsiteY0" fmla="*/ 170301 h 182206"/>
                <a:gd name="connsiteX1" fmla="*/ 12840 w 183607"/>
                <a:gd name="connsiteY1" fmla="*/ 137852 h 182206"/>
                <a:gd name="connsiteX2" fmla="*/ 0 w 183607"/>
                <a:gd name="connsiteY2" fmla="*/ 90695 h 182206"/>
                <a:gd name="connsiteX3" fmla="*/ 12840 w 183607"/>
                <a:gd name="connsiteY3" fmla="*/ 43772 h 182206"/>
                <a:gd name="connsiteX4" fmla="*/ 48791 w 183607"/>
                <a:gd name="connsiteY4" fmla="*/ 11556 h 182206"/>
                <a:gd name="connsiteX5" fmla="*/ 101083 w 183607"/>
                <a:gd name="connsiteY5" fmla="*/ 0 h 182206"/>
                <a:gd name="connsiteX6" fmla="*/ 152792 w 183607"/>
                <a:gd name="connsiteY6" fmla="*/ 12840 h 182206"/>
                <a:gd name="connsiteX7" fmla="*/ 183607 w 183607"/>
                <a:gd name="connsiteY7" fmla="*/ 48441 h 182206"/>
                <a:gd name="connsiteX8" fmla="*/ 135867 w 183607"/>
                <a:gd name="connsiteY8" fmla="*/ 72836 h 182206"/>
                <a:gd name="connsiteX9" fmla="*/ 100733 w 183607"/>
                <a:gd name="connsiteY9" fmla="*/ 49141 h 182206"/>
                <a:gd name="connsiteX10" fmla="*/ 73303 w 183607"/>
                <a:gd name="connsiteY10" fmla="*/ 60230 h 182206"/>
                <a:gd name="connsiteX11" fmla="*/ 62447 w 183607"/>
                <a:gd name="connsiteY11" fmla="*/ 90812 h 182206"/>
                <a:gd name="connsiteX12" fmla="*/ 73303 w 183607"/>
                <a:gd name="connsiteY12" fmla="*/ 121860 h 182206"/>
                <a:gd name="connsiteX13" fmla="*/ 100733 w 183607"/>
                <a:gd name="connsiteY13" fmla="*/ 133066 h 182206"/>
                <a:gd name="connsiteX14" fmla="*/ 135867 w 183607"/>
                <a:gd name="connsiteY14" fmla="*/ 109371 h 182206"/>
                <a:gd name="connsiteX15" fmla="*/ 183607 w 183607"/>
                <a:gd name="connsiteY15" fmla="*/ 133766 h 182206"/>
                <a:gd name="connsiteX16" fmla="*/ 152792 w 183607"/>
                <a:gd name="connsiteY16" fmla="*/ 169367 h 182206"/>
                <a:gd name="connsiteX17" fmla="*/ 101083 w 183607"/>
                <a:gd name="connsiteY17" fmla="*/ 182207 h 182206"/>
                <a:gd name="connsiteX18" fmla="*/ 48791 w 183607"/>
                <a:gd name="connsiteY18" fmla="*/ 170301 h 18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607" h="182206">
                  <a:moveTo>
                    <a:pt x="48791" y="170301"/>
                  </a:moveTo>
                  <a:cubicBezTo>
                    <a:pt x="33383" y="162480"/>
                    <a:pt x="21477" y="151625"/>
                    <a:pt x="12840" y="137852"/>
                  </a:cubicBezTo>
                  <a:cubicBezTo>
                    <a:pt x="4319" y="123961"/>
                    <a:pt x="0" y="108320"/>
                    <a:pt x="0" y="90695"/>
                  </a:cubicBezTo>
                  <a:cubicBezTo>
                    <a:pt x="0" y="73186"/>
                    <a:pt x="4319" y="57545"/>
                    <a:pt x="12840" y="43772"/>
                  </a:cubicBezTo>
                  <a:cubicBezTo>
                    <a:pt x="21361" y="29998"/>
                    <a:pt x="33383" y="19260"/>
                    <a:pt x="48791" y="11556"/>
                  </a:cubicBezTo>
                  <a:cubicBezTo>
                    <a:pt x="64198" y="3852"/>
                    <a:pt x="81590" y="0"/>
                    <a:pt x="101083" y="0"/>
                  </a:cubicBezTo>
                  <a:cubicBezTo>
                    <a:pt x="121043" y="0"/>
                    <a:pt x="138202" y="4319"/>
                    <a:pt x="152792" y="12840"/>
                  </a:cubicBezTo>
                  <a:cubicBezTo>
                    <a:pt x="167266" y="21361"/>
                    <a:pt x="177538" y="33266"/>
                    <a:pt x="183607" y="48441"/>
                  </a:cubicBezTo>
                  <a:lnTo>
                    <a:pt x="135867" y="72836"/>
                  </a:lnTo>
                  <a:cubicBezTo>
                    <a:pt x="127813" y="57078"/>
                    <a:pt x="116141" y="49141"/>
                    <a:pt x="100733" y="49141"/>
                  </a:cubicBezTo>
                  <a:cubicBezTo>
                    <a:pt x="89644" y="49141"/>
                    <a:pt x="80540" y="52876"/>
                    <a:pt x="73303" y="60230"/>
                  </a:cubicBezTo>
                  <a:cubicBezTo>
                    <a:pt x="66066" y="67583"/>
                    <a:pt x="62447" y="77738"/>
                    <a:pt x="62447" y="90812"/>
                  </a:cubicBezTo>
                  <a:cubicBezTo>
                    <a:pt x="62447" y="104001"/>
                    <a:pt x="66066" y="114390"/>
                    <a:pt x="73303" y="121860"/>
                  </a:cubicBezTo>
                  <a:cubicBezTo>
                    <a:pt x="80540" y="129331"/>
                    <a:pt x="89761" y="133066"/>
                    <a:pt x="100733" y="133066"/>
                  </a:cubicBezTo>
                  <a:cubicBezTo>
                    <a:pt x="116141" y="133066"/>
                    <a:pt x="127813" y="125129"/>
                    <a:pt x="135867" y="109371"/>
                  </a:cubicBezTo>
                  <a:lnTo>
                    <a:pt x="183607" y="133766"/>
                  </a:lnTo>
                  <a:cubicBezTo>
                    <a:pt x="177538" y="148940"/>
                    <a:pt x="167266" y="160846"/>
                    <a:pt x="152792" y="169367"/>
                  </a:cubicBezTo>
                  <a:cubicBezTo>
                    <a:pt x="138318" y="177888"/>
                    <a:pt x="121043" y="182207"/>
                    <a:pt x="101083" y="182207"/>
                  </a:cubicBezTo>
                  <a:cubicBezTo>
                    <a:pt x="81590" y="181973"/>
                    <a:pt x="64082" y="178005"/>
                    <a:pt x="48791" y="170301"/>
                  </a:cubicBezTo>
                  <a:close/>
                </a:path>
              </a:pathLst>
            </a:custGeom>
            <a:solidFill>
              <a:srgbClr val="312783"/>
            </a:solidFill>
            <a:ln w="11656"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53382B10-6AB6-758F-19C3-7EB4748EFF5A}"/>
                </a:ext>
              </a:extLst>
            </p:cNvPr>
            <p:cNvSpPr/>
            <p:nvPr/>
          </p:nvSpPr>
          <p:spPr>
            <a:xfrm>
              <a:off x="4478837" y="1137132"/>
              <a:ext cx="175203" cy="181858"/>
            </a:xfrm>
            <a:custGeom>
              <a:avLst/>
              <a:gdLst>
                <a:gd name="connsiteX0" fmla="*/ 152092 w 175203"/>
                <a:gd name="connsiteY0" fmla="*/ 19845 h 181858"/>
                <a:gd name="connsiteX1" fmla="*/ 175203 w 175203"/>
                <a:gd name="connsiteY1" fmla="*/ 81125 h 181858"/>
                <a:gd name="connsiteX2" fmla="*/ 175203 w 175203"/>
                <a:gd name="connsiteY2" fmla="*/ 178940 h 181858"/>
                <a:gd name="connsiteX3" fmla="*/ 117658 w 175203"/>
                <a:gd name="connsiteY3" fmla="*/ 178940 h 181858"/>
                <a:gd name="connsiteX4" fmla="*/ 117658 w 175203"/>
                <a:gd name="connsiteY4" fmla="*/ 156179 h 181858"/>
                <a:gd name="connsiteX5" fmla="*/ 65599 w 175203"/>
                <a:gd name="connsiteY5" fmla="*/ 181858 h 181858"/>
                <a:gd name="connsiteX6" fmla="*/ 30232 w 175203"/>
                <a:gd name="connsiteY6" fmla="*/ 174738 h 181858"/>
                <a:gd name="connsiteX7" fmla="*/ 7587 w 175203"/>
                <a:gd name="connsiteY7" fmla="*/ 155362 h 181858"/>
                <a:gd name="connsiteX8" fmla="*/ 0 w 175203"/>
                <a:gd name="connsiteY8" fmla="*/ 127581 h 181858"/>
                <a:gd name="connsiteX9" fmla="*/ 19143 w 175203"/>
                <a:gd name="connsiteY9" fmla="*/ 88712 h 181858"/>
                <a:gd name="connsiteX10" fmla="*/ 78322 w 175203"/>
                <a:gd name="connsiteY10" fmla="*/ 74939 h 181858"/>
                <a:gd name="connsiteX11" fmla="*/ 113456 w 175203"/>
                <a:gd name="connsiteY11" fmla="*/ 74939 h 181858"/>
                <a:gd name="connsiteX12" fmla="*/ 76104 w 175203"/>
                <a:gd name="connsiteY12" fmla="*/ 47041 h 181858"/>
                <a:gd name="connsiteX13" fmla="*/ 50425 w 175203"/>
                <a:gd name="connsiteY13" fmla="*/ 51127 h 181858"/>
                <a:gd name="connsiteX14" fmla="*/ 28364 w 175203"/>
                <a:gd name="connsiteY14" fmla="*/ 62332 h 181858"/>
                <a:gd name="connsiteX15" fmla="*/ 7587 w 175203"/>
                <a:gd name="connsiteY15" fmla="*/ 20428 h 181858"/>
                <a:gd name="connsiteX16" fmla="*/ 43188 w 175203"/>
                <a:gd name="connsiteY16" fmla="*/ 5371 h 181858"/>
                <a:gd name="connsiteX17" fmla="*/ 85325 w 175203"/>
                <a:gd name="connsiteY17" fmla="*/ 2 h 181858"/>
                <a:gd name="connsiteX18" fmla="*/ 152092 w 175203"/>
                <a:gd name="connsiteY18" fmla="*/ 19845 h 181858"/>
                <a:gd name="connsiteX19" fmla="*/ 101784 w 175203"/>
                <a:gd name="connsiteY19" fmla="*/ 137620 h 181858"/>
                <a:gd name="connsiteX20" fmla="*/ 113456 w 175203"/>
                <a:gd name="connsiteY20" fmla="*/ 122329 h 181858"/>
                <a:gd name="connsiteX21" fmla="*/ 113456 w 175203"/>
                <a:gd name="connsiteY21" fmla="*/ 107038 h 181858"/>
                <a:gd name="connsiteX22" fmla="*/ 86843 w 175203"/>
                <a:gd name="connsiteY22" fmla="*/ 107038 h 181858"/>
                <a:gd name="connsiteX23" fmla="*/ 59880 w 175203"/>
                <a:gd name="connsiteY23" fmla="*/ 124897 h 181858"/>
                <a:gd name="connsiteX24" fmla="*/ 66066 w 175203"/>
                <a:gd name="connsiteY24" fmla="*/ 137853 h 181858"/>
                <a:gd name="connsiteX25" fmla="*/ 82991 w 175203"/>
                <a:gd name="connsiteY25" fmla="*/ 142755 h 181858"/>
                <a:gd name="connsiteX26" fmla="*/ 101784 w 175203"/>
                <a:gd name="connsiteY26" fmla="*/ 137620 h 18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5203" h="181858">
                  <a:moveTo>
                    <a:pt x="152092" y="19845"/>
                  </a:moveTo>
                  <a:cubicBezTo>
                    <a:pt x="167499" y="33151"/>
                    <a:pt x="175203" y="53578"/>
                    <a:pt x="175203" y="81125"/>
                  </a:cubicBezTo>
                  <a:lnTo>
                    <a:pt x="175203" y="178940"/>
                  </a:lnTo>
                  <a:lnTo>
                    <a:pt x="117658" y="178940"/>
                  </a:lnTo>
                  <a:lnTo>
                    <a:pt x="117658" y="156179"/>
                  </a:lnTo>
                  <a:cubicBezTo>
                    <a:pt x="108787" y="173337"/>
                    <a:pt x="91395" y="181858"/>
                    <a:pt x="65599" y="181858"/>
                  </a:cubicBezTo>
                  <a:cubicBezTo>
                    <a:pt x="51942" y="181858"/>
                    <a:pt x="40153" y="179407"/>
                    <a:pt x="30232" y="174738"/>
                  </a:cubicBezTo>
                  <a:cubicBezTo>
                    <a:pt x="20310" y="169952"/>
                    <a:pt x="12723" y="163532"/>
                    <a:pt x="7587" y="155362"/>
                  </a:cubicBezTo>
                  <a:cubicBezTo>
                    <a:pt x="2451" y="147191"/>
                    <a:pt x="0" y="137970"/>
                    <a:pt x="0" y="127581"/>
                  </a:cubicBezTo>
                  <a:cubicBezTo>
                    <a:pt x="0" y="110890"/>
                    <a:pt x="6420" y="97933"/>
                    <a:pt x="19143" y="88712"/>
                  </a:cubicBezTo>
                  <a:cubicBezTo>
                    <a:pt x="31983" y="79491"/>
                    <a:pt x="51709" y="74939"/>
                    <a:pt x="78322" y="74939"/>
                  </a:cubicBezTo>
                  <a:lnTo>
                    <a:pt x="113456" y="74939"/>
                  </a:lnTo>
                  <a:cubicBezTo>
                    <a:pt x="112406" y="56263"/>
                    <a:pt x="99916" y="47041"/>
                    <a:pt x="76104" y="47041"/>
                  </a:cubicBezTo>
                  <a:cubicBezTo>
                    <a:pt x="67700" y="47041"/>
                    <a:pt x="59062" y="48442"/>
                    <a:pt x="50425" y="51127"/>
                  </a:cubicBezTo>
                  <a:cubicBezTo>
                    <a:pt x="41787" y="53811"/>
                    <a:pt x="34434" y="57547"/>
                    <a:pt x="28364" y="62332"/>
                  </a:cubicBezTo>
                  <a:lnTo>
                    <a:pt x="7587" y="20428"/>
                  </a:lnTo>
                  <a:cubicBezTo>
                    <a:pt x="17275" y="13892"/>
                    <a:pt x="29181" y="8873"/>
                    <a:pt x="43188" y="5371"/>
                  </a:cubicBezTo>
                  <a:cubicBezTo>
                    <a:pt x="57195" y="1869"/>
                    <a:pt x="71202" y="2"/>
                    <a:pt x="85325" y="2"/>
                  </a:cubicBezTo>
                  <a:cubicBezTo>
                    <a:pt x="114390" y="-115"/>
                    <a:pt x="136684" y="6538"/>
                    <a:pt x="152092" y="19845"/>
                  </a:cubicBezTo>
                  <a:close/>
                  <a:moveTo>
                    <a:pt x="101784" y="137620"/>
                  </a:moveTo>
                  <a:cubicBezTo>
                    <a:pt x="107153" y="134118"/>
                    <a:pt x="111122" y="129099"/>
                    <a:pt x="113456" y="122329"/>
                  </a:cubicBezTo>
                  <a:lnTo>
                    <a:pt x="113456" y="107038"/>
                  </a:lnTo>
                  <a:lnTo>
                    <a:pt x="86843" y="107038"/>
                  </a:lnTo>
                  <a:cubicBezTo>
                    <a:pt x="68867" y="107038"/>
                    <a:pt x="59880" y="112991"/>
                    <a:pt x="59880" y="124897"/>
                  </a:cubicBezTo>
                  <a:cubicBezTo>
                    <a:pt x="59880" y="130266"/>
                    <a:pt x="61981" y="134701"/>
                    <a:pt x="66066" y="137853"/>
                  </a:cubicBezTo>
                  <a:cubicBezTo>
                    <a:pt x="70151" y="141005"/>
                    <a:pt x="75754" y="142755"/>
                    <a:pt x="82991" y="142755"/>
                  </a:cubicBezTo>
                  <a:cubicBezTo>
                    <a:pt x="89995" y="142872"/>
                    <a:pt x="96298" y="141121"/>
                    <a:pt x="101784" y="137620"/>
                  </a:cubicBezTo>
                  <a:close/>
                </a:path>
              </a:pathLst>
            </a:custGeom>
            <a:solidFill>
              <a:srgbClr val="312783"/>
            </a:solidFill>
            <a:ln w="11656" cap="flat">
              <a:noFill/>
              <a:prstDash val="solid"/>
              <a:miter/>
            </a:ln>
          </p:spPr>
          <p:txBody>
            <a:bodyPr rtlCol="0" anchor="ctr"/>
            <a:lstStyle/>
            <a:p>
              <a:endParaRPr lang="es-CO"/>
            </a:p>
          </p:txBody>
        </p:sp>
      </p:grpSp>
      <p:sp>
        <p:nvSpPr>
          <p:cNvPr id="142" name="Forma libre: forma 141">
            <a:extLst>
              <a:ext uri="{FF2B5EF4-FFF2-40B4-BE49-F238E27FC236}">
                <a16:creationId xmlns:a16="http://schemas.microsoft.com/office/drawing/2014/main" id="{49BFB9B8-A98A-FD2C-6C96-554A4749AF92}"/>
              </a:ext>
            </a:extLst>
          </p:cNvPr>
          <p:cNvSpPr/>
          <p:nvPr/>
        </p:nvSpPr>
        <p:spPr>
          <a:xfrm>
            <a:off x="4842666" y="1042237"/>
            <a:ext cx="159211" cy="159212"/>
          </a:xfrm>
          <a:custGeom>
            <a:avLst/>
            <a:gdLst>
              <a:gd name="connsiteX0" fmla="*/ 159212 w 159211"/>
              <a:gd name="connsiteY0" fmla="*/ 79606 h 159212"/>
              <a:gd name="connsiteX1" fmla="*/ 79606 w 159211"/>
              <a:gd name="connsiteY1" fmla="*/ 159212 h 159212"/>
              <a:gd name="connsiteX2" fmla="*/ 0 w 159211"/>
              <a:gd name="connsiteY2" fmla="*/ 79606 h 159212"/>
              <a:gd name="connsiteX3" fmla="*/ 79606 w 159211"/>
              <a:gd name="connsiteY3" fmla="*/ 0 h 159212"/>
              <a:gd name="connsiteX4" fmla="*/ 159212 w 159211"/>
              <a:gd name="connsiteY4" fmla="*/ 79606 h 15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11" h="159212">
                <a:moveTo>
                  <a:pt x="159212" y="79606"/>
                </a:moveTo>
                <a:cubicBezTo>
                  <a:pt x="159212" y="123571"/>
                  <a:pt x="123571" y="159212"/>
                  <a:pt x="79606" y="159212"/>
                </a:cubicBezTo>
                <a:cubicBezTo>
                  <a:pt x="35641" y="159212"/>
                  <a:pt x="0" y="123571"/>
                  <a:pt x="0" y="79606"/>
                </a:cubicBezTo>
                <a:cubicBezTo>
                  <a:pt x="0" y="35641"/>
                  <a:pt x="35641" y="0"/>
                  <a:pt x="79606" y="0"/>
                </a:cubicBezTo>
                <a:cubicBezTo>
                  <a:pt x="123571" y="0"/>
                  <a:pt x="159212" y="35641"/>
                  <a:pt x="159212" y="79606"/>
                </a:cubicBezTo>
                <a:close/>
              </a:path>
            </a:pathLst>
          </a:custGeom>
          <a:solidFill>
            <a:srgbClr val="312783"/>
          </a:solidFill>
          <a:ln w="11656" cap="flat">
            <a:noFill/>
            <a:prstDash val="solid"/>
            <a:miter/>
          </a:ln>
        </p:spPr>
        <p:txBody>
          <a:bodyPr rtlCol="0" anchor="ctr"/>
          <a:lstStyle/>
          <a:p>
            <a:endParaRPr lang="es-CO"/>
          </a:p>
        </p:txBody>
      </p:sp>
      <p:sp>
        <p:nvSpPr>
          <p:cNvPr id="143" name="Forma libre: forma 142">
            <a:extLst>
              <a:ext uri="{FF2B5EF4-FFF2-40B4-BE49-F238E27FC236}">
                <a16:creationId xmlns:a16="http://schemas.microsoft.com/office/drawing/2014/main" id="{88C13C97-082D-B0A5-FD3E-B014F5AD0661}"/>
              </a:ext>
            </a:extLst>
          </p:cNvPr>
          <p:cNvSpPr/>
          <p:nvPr/>
        </p:nvSpPr>
        <p:spPr>
          <a:xfrm>
            <a:off x="7155325" y="1054143"/>
            <a:ext cx="159211" cy="159212"/>
          </a:xfrm>
          <a:custGeom>
            <a:avLst/>
            <a:gdLst>
              <a:gd name="connsiteX0" fmla="*/ 159212 w 159211"/>
              <a:gd name="connsiteY0" fmla="*/ 79606 h 159212"/>
              <a:gd name="connsiteX1" fmla="*/ 79606 w 159211"/>
              <a:gd name="connsiteY1" fmla="*/ 159212 h 159212"/>
              <a:gd name="connsiteX2" fmla="*/ 0 w 159211"/>
              <a:gd name="connsiteY2" fmla="*/ 79606 h 159212"/>
              <a:gd name="connsiteX3" fmla="*/ 79606 w 159211"/>
              <a:gd name="connsiteY3" fmla="*/ 0 h 159212"/>
              <a:gd name="connsiteX4" fmla="*/ 159212 w 159211"/>
              <a:gd name="connsiteY4" fmla="*/ 79606 h 15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11" h="159212">
                <a:moveTo>
                  <a:pt x="159212" y="79606"/>
                </a:moveTo>
                <a:cubicBezTo>
                  <a:pt x="159212" y="123571"/>
                  <a:pt x="123571" y="159212"/>
                  <a:pt x="79606" y="159212"/>
                </a:cubicBezTo>
                <a:cubicBezTo>
                  <a:pt x="35641" y="159212"/>
                  <a:pt x="0" y="123571"/>
                  <a:pt x="0" y="79606"/>
                </a:cubicBezTo>
                <a:cubicBezTo>
                  <a:pt x="0" y="35641"/>
                  <a:pt x="35640" y="0"/>
                  <a:pt x="79606" y="0"/>
                </a:cubicBezTo>
                <a:cubicBezTo>
                  <a:pt x="123571" y="0"/>
                  <a:pt x="159212" y="35641"/>
                  <a:pt x="159212" y="79606"/>
                </a:cubicBezTo>
                <a:close/>
              </a:path>
            </a:pathLst>
          </a:custGeom>
          <a:solidFill>
            <a:srgbClr val="312783"/>
          </a:solidFill>
          <a:ln w="11656" cap="flat">
            <a:noFill/>
            <a:prstDash val="solid"/>
            <a:miter/>
          </a:ln>
        </p:spPr>
        <p:txBody>
          <a:bodyPr rtlCol="0" anchor="ctr"/>
          <a:lstStyle/>
          <a:p>
            <a:endParaRPr lang="es-CO"/>
          </a:p>
        </p:txBody>
      </p:sp>
      <p:sp>
        <p:nvSpPr>
          <p:cNvPr id="4" name="CuadroTexto 3">
            <a:extLst>
              <a:ext uri="{FF2B5EF4-FFF2-40B4-BE49-F238E27FC236}">
                <a16:creationId xmlns:a16="http://schemas.microsoft.com/office/drawing/2014/main" id="{647ED101-E949-C89E-99A3-BFE48CE68B2E}"/>
              </a:ext>
            </a:extLst>
          </p:cNvPr>
          <p:cNvSpPr txBox="1"/>
          <p:nvPr/>
        </p:nvSpPr>
        <p:spPr>
          <a:xfrm>
            <a:off x="2469539" y="1976810"/>
            <a:ext cx="7588248" cy="830997"/>
          </a:xfrm>
          <a:prstGeom prst="rect">
            <a:avLst/>
          </a:prstGeom>
          <a:noFill/>
        </p:spPr>
        <p:txBody>
          <a:bodyPr wrap="square" rtlCol="0">
            <a:spAutoFit/>
          </a:bodyPr>
          <a:lstStyle/>
          <a:p>
            <a:pPr algn="just"/>
            <a:r>
              <a:rPr lang="es-ES" sz="1200" dirty="0">
                <a:solidFill>
                  <a:srgbClr val="312783"/>
                </a:solidFill>
                <a:latin typeface="Arial" panose="020B0604020202020204" pitchFamily="34" charset="0"/>
                <a:cs typeface="Arial" panose="020B0604020202020204" pitchFamily="34" charset="0"/>
              </a:rPr>
              <a:t>El objetivo de este ejercicio proyectual es determinar tu potencial creativo, no se evaluarán criterios técnicos, ni conceptuales de arquitectura interior. Te invitamos a soñar y hacer uso de las herramientas con las que diseñas más fácil, en este formato podrás insertar imágenes desarrolladas en tú computadora personal, fotos de perspectivas a mano, collages o maquetas.</a:t>
            </a:r>
            <a:endParaRPr lang="es-CO" sz="1200" dirty="0">
              <a:solidFill>
                <a:srgbClr val="312783"/>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C1F7ED46-3570-DE82-8192-EA7C680C53CA}"/>
              </a:ext>
            </a:extLst>
          </p:cNvPr>
          <p:cNvSpPr txBox="1"/>
          <p:nvPr/>
        </p:nvSpPr>
        <p:spPr>
          <a:xfrm>
            <a:off x="3625922" y="2898079"/>
            <a:ext cx="5275483" cy="461665"/>
          </a:xfrm>
          <a:prstGeom prst="rect">
            <a:avLst/>
          </a:prstGeom>
          <a:noFill/>
        </p:spPr>
        <p:txBody>
          <a:bodyPr wrap="none" rtlCol="0">
            <a:spAutoFit/>
          </a:bodyPr>
          <a:lstStyle/>
          <a:p>
            <a:r>
              <a:rPr lang="es-ES" sz="2400" dirty="0">
                <a:solidFill>
                  <a:srgbClr val="312783"/>
                </a:solidFill>
                <a:latin typeface="Arial Black" panose="020B0A04020102020204" pitchFamily="34" charset="0"/>
                <a:cs typeface="Arial" panose="020B0604020202020204" pitchFamily="34" charset="0"/>
              </a:rPr>
              <a:t>ANOTACIONES IMPORTANTES</a:t>
            </a:r>
            <a:endParaRPr lang="es-CO" sz="2400" dirty="0">
              <a:solidFill>
                <a:srgbClr val="312783"/>
              </a:solidFill>
              <a:latin typeface="Arial Black" panose="020B0A040201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3D3CBBC5-0DAE-A49B-F42B-A68954A3C592}"/>
              </a:ext>
            </a:extLst>
          </p:cNvPr>
          <p:cNvSpPr txBox="1"/>
          <p:nvPr/>
        </p:nvSpPr>
        <p:spPr>
          <a:xfrm>
            <a:off x="2469539" y="3450016"/>
            <a:ext cx="7588248" cy="2862322"/>
          </a:xfrm>
          <a:prstGeom prst="rect">
            <a:avLst/>
          </a:prstGeom>
          <a:noFill/>
        </p:spPr>
        <p:txBody>
          <a:bodyPr wrap="square" rtlCol="0">
            <a:spAutoFit/>
          </a:bodyPr>
          <a:lstStyle/>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Las imágenes deben tener buena resolución, si anexas fotografías estas deben ser bien tomadas o escaneadas.</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Deberás emplear los colores de la paleta Pintuco, los podrás encontrar en </a:t>
            </a:r>
            <a:r>
              <a:rPr lang="es-CO" sz="1200" dirty="0">
                <a:solidFill>
                  <a:srgbClr val="312783"/>
                </a:solidFill>
                <a:latin typeface="Arial" panose="020B0604020202020204" pitchFamily="34" charset="0"/>
                <a:cs typeface="Arial" panose="020B0604020202020204" pitchFamily="34" charset="0"/>
                <a:hlinkClick r:id="rId3"/>
              </a:rPr>
              <a:t>https://pintuco.com.co/color/paleta-de-colores/</a:t>
            </a:r>
            <a:r>
              <a:rPr lang="es-CO" sz="1200" dirty="0">
                <a:solidFill>
                  <a:srgbClr val="312783"/>
                </a:solidFill>
                <a:latin typeface="Arial" panose="020B0604020202020204" pitchFamily="34" charset="0"/>
                <a:cs typeface="Arial" panose="020B0604020202020204" pitchFamily="34" charset="0"/>
              </a:rPr>
              <a:t> </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Te invitamos asistir a la convocatoria abierta para hablar del color de Pintuco.</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Podrás presentar máximo 4 hojas para mostrar tu idea.</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Deberás redactar un texto de máximo 200 palabras explicando tú idea.</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Deberás redactar un texto de máximo 300 palabras explicando la importancia del color en la arquitectura de interiores.</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Los archivos editables ACAD, SKETCHUP 2015, IFC están disponibles en el micrositio </a:t>
            </a:r>
            <a:r>
              <a:rPr lang="es-CO" sz="1200" dirty="0">
                <a:solidFill>
                  <a:srgbClr val="312783"/>
                </a:solidFill>
                <a:latin typeface="Arial" panose="020B0604020202020204" pitchFamily="34" charset="0"/>
                <a:cs typeface="Arial" panose="020B0604020202020204" pitchFamily="34" charset="0"/>
                <a:hlinkClick r:id="rId4"/>
              </a:rPr>
              <a:t>www.scaantioquia.org/becapintuco-scaa</a:t>
            </a:r>
            <a:endParaRPr lang="es-CO" sz="1200" dirty="0">
              <a:solidFill>
                <a:srgbClr val="312783"/>
              </a:solidFill>
              <a:latin typeface="Arial" panose="020B0604020202020204" pitchFamily="34" charset="0"/>
              <a:cs typeface="Arial" panose="020B0604020202020204" pitchFamily="34" charset="0"/>
            </a:endParaRP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Debes borrar esta diapositiva antes de enviar el archivo definitivo.</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Debes guardar la presentación en formato PDF</a:t>
            </a: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El envío de las propuestas se realiza desde el micrositio </a:t>
            </a:r>
            <a:r>
              <a:rPr lang="es-CO" sz="1200" dirty="0">
                <a:solidFill>
                  <a:srgbClr val="312783"/>
                </a:solidFill>
                <a:latin typeface="Arial" panose="020B0604020202020204" pitchFamily="34" charset="0"/>
                <a:cs typeface="Arial" panose="020B0604020202020204" pitchFamily="34" charset="0"/>
                <a:hlinkClick r:id="rId4"/>
              </a:rPr>
              <a:t>www.scaantioquia.org/becapintuco-scaa</a:t>
            </a:r>
            <a:endParaRPr lang="es-CO" sz="1200" dirty="0">
              <a:solidFill>
                <a:srgbClr val="312783"/>
              </a:solidFill>
              <a:latin typeface="Arial" panose="020B0604020202020204" pitchFamily="34" charset="0"/>
              <a:cs typeface="Arial" panose="020B0604020202020204" pitchFamily="34" charset="0"/>
            </a:endParaRPr>
          </a:p>
          <a:p>
            <a:pPr marL="342900" indent="-342900" algn="just">
              <a:buFont typeface="+mj-lt"/>
              <a:buAutoNum type="arabicPeriod"/>
            </a:pPr>
            <a:r>
              <a:rPr lang="es-CO" sz="1200" dirty="0">
                <a:solidFill>
                  <a:srgbClr val="312783"/>
                </a:solidFill>
                <a:latin typeface="Arial" panose="020B0604020202020204" pitchFamily="34" charset="0"/>
                <a:cs typeface="Arial" panose="020B0604020202020204" pitchFamily="34" charset="0"/>
              </a:rPr>
              <a:t>Si tienes dudas puedes escribir al correo </a:t>
            </a:r>
            <a:r>
              <a:rPr lang="es-CO" sz="1200" dirty="0">
                <a:solidFill>
                  <a:srgbClr val="312783"/>
                </a:solidFill>
                <a:latin typeface="Arial" panose="020B0604020202020204" pitchFamily="34" charset="0"/>
                <a:cs typeface="Arial" panose="020B0604020202020204" pitchFamily="34" charset="0"/>
                <a:hlinkClick r:id="rId5"/>
              </a:rPr>
              <a:t>convocatorias@scaantioquia.org</a:t>
            </a:r>
            <a:endParaRPr lang="es-CO" sz="1200" dirty="0">
              <a:solidFill>
                <a:srgbClr val="312783"/>
              </a:solidFill>
              <a:latin typeface="Arial" panose="020B0604020202020204" pitchFamily="34" charset="0"/>
              <a:cs typeface="Arial" panose="020B0604020202020204" pitchFamily="34" charset="0"/>
            </a:endParaRPr>
          </a:p>
        </p:txBody>
      </p:sp>
      <p:pic>
        <p:nvPicPr>
          <p:cNvPr id="144" name="Imagen 143" descr="Logotipo&#10;&#10;Descripción generada automáticamente">
            <a:extLst>
              <a:ext uri="{FF2B5EF4-FFF2-40B4-BE49-F238E27FC236}">
                <a16:creationId xmlns:a16="http://schemas.microsoft.com/office/drawing/2014/main" id="{53612CC4-FE70-8960-9A5A-471BA68FB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9837" y="751495"/>
            <a:ext cx="1352546" cy="937491"/>
          </a:xfrm>
          <a:prstGeom prst="rect">
            <a:avLst/>
          </a:prstGeom>
        </p:spPr>
      </p:pic>
    </p:spTree>
    <p:extLst>
      <p:ext uri="{BB962C8B-B14F-4D97-AF65-F5344CB8AC3E}">
        <p14:creationId xmlns:p14="http://schemas.microsoft.com/office/powerpoint/2010/main" val="403428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descr="Dibujo de ingeniería&#10;&#10;Descripción generada automáticamente">
            <a:extLst>
              <a:ext uri="{FF2B5EF4-FFF2-40B4-BE49-F238E27FC236}">
                <a16:creationId xmlns:a16="http://schemas.microsoft.com/office/drawing/2014/main" id="{A7FAF99B-DF6E-A7A7-538B-EE50F63FED8D}"/>
              </a:ext>
            </a:extLst>
          </p:cNvPr>
          <p:cNvPicPr>
            <a:picLocks noChangeAspect="1"/>
          </p:cNvPicPr>
          <p:nvPr/>
        </p:nvPicPr>
        <p:blipFill rotWithShape="1">
          <a:blip r:embed="rId2">
            <a:extLst>
              <a:ext uri="{28A0092B-C50C-407E-A947-70E740481C1C}">
                <a14:useLocalDpi xmlns:a14="http://schemas.microsoft.com/office/drawing/2010/main" val="0"/>
              </a:ext>
            </a:extLst>
          </a:blip>
          <a:srcRect t="12099" b="6069"/>
          <a:stretch/>
        </p:blipFill>
        <p:spPr>
          <a:xfrm>
            <a:off x="692365" y="1136711"/>
            <a:ext cx="6536383" cy="5612090"/>
          </a:xfrm>
          <a:prstGeom prst="rect">
            <a:avLst/>
          </a:prstGeom>
        </p:spPr>
      </p:pic>
      <p:pic>
        <p:nvPicPr>
          <p:cNvPr id="2" name="Imagen 1" descr="Patrón de fondo&#10;&#10;Descripción generada automáticamente">
            <a:extLst>
              <a:ext uri="{FF2B5EF4-FFF2-40B4-BE49-F238E27FC236}">
                <a16:creationId xmlns:a16="http://schemas.microsoft.com/office/drawing/2014/main" id="{F0F468AD-3539-163D-4BF4-96A69DABBB40}"/>
              </a:ext>
            </a:extLst>
          </p:cNvPr>
          <p:cNvPicPr>
            <a:picLocks noChangeAspect="1"/>
          </p:cNvPicPr>
          <p:nvPr/>
        </p:nvPicPr>
        <p:blipFill rotWithShape="1">
          <a:blip r:embed="rId3">
            <a:extLst>
              <a:ext uri="{28A0092B-C50C-407E-A947-70E740481C1C}">
                <a14:useLocalDpi xmlns:a14="http://schemas.microsoft.com/office/drawing/2010/main" val="0"/>
              </a:ext>
            </a:extLst>
          </a:blip>
          <a:srcRect l="21701" r="16475" b="67702"/>
          <a:stretch/>
        </p:blipFill>
        <p:spPr>
          <a:xfrm>
            <a:off x="0" y="0"/>
            <a:ext cx="5887616" cy="961177"/>
          </a:xfrm>
          <a:prstGeom prst="rect">
            <a:avLst/>
          </a:prstGeom>
        </p:spPr>
      </p:pic>
      <p:grpSp>
        <p:nvGrpSpPr>
          <p:cNvPr id="6" name="Gráfico 2">
            <a:extLst>
              <a:ext uri="{FF2B5EF4-FFF2-40B4-BE49-F238E27FC236}">
                <a16:creationId xmlns:a16="http://schemas.microsoft.com/office/drawing/2014/main" id="{0E35FDC9-4C26-F94D-0924-54EEC174CC0E}"/>
              </a:ext>
            </a:extLst>
          </p:cNvPr>
          <p:cNvGrpSpPr/>
          <p:nvPr/>
        </p:nvGrpSpPr>
        <p:grpSpPr>
          <a:xfrm>
            <a:off x="10014894" y="328563"/>
            <a:ext cx="1484741" cy="471688"/>
            <a:chOff x="10221274" y="385468"/>
            <a:chExt cx="1170743" cy="371934"/>
          </a:xfrm>
        </p:grpSpPr>
        <p:sp>
          <p:nvSpPr>
            <p:cNvPr id="8" name="Forma libre: forma 7">
              <a:extLst>
                <a:ext uri="{FF2B5EF4-FFF2-40B4-BE49-F238E27FC236}">
                  <a16:creationId xmlns:a16="http://schemas.microsoft.com/office/drawing/2014/main" id="{01260C35-2CD7-0AEB-349F-9B00303F0E8B}"/>
                </a:ext>
              </a:extLst>
            </p:cNvPr>
            <p:cNvSpPr/>
            <p:nvPr/>
          </p:nvSpPr>
          <p:spPr>
            <a:xfrm>
              <a:off x="10230987" y="395282"/>
              <a:ext cx="346538" cy="346538"/>
            </a:xfrm>
            <a:custGeom>
              <a:avLst/>
              <a:gdLst>
                <a:gd name="connsiteX0" fmla="*/ 0 w 346538"/>
                <a:gd name="connsiteY0" fmla="*/ 0 h 346538"/>
                <a:gd name="connsiteX1" fmla="*/ 346538 w 346538"/>
                <a:gd name="connsiteY1" fmla="*/ 0 h 346538"/>
                <a:gd name="connsiteX2" fmla="*/ 346538 w 346538"/>
                <a:gd name="connsiteY2" fmla="*/ 346538 h 346538"/>
                <a:gd name="connsiteX3" fmla="*/ 0 w 346538"/>
                <a:gd name="connsiteY3" fmla="*/ 346538 h 346538"/>
              </a:gdLst>
              <a:ahLst/>
              <a:cxnLst>
                <a:cxn ang="0">
                  <a:pos x="connsiteX0" y="connsiteY0"/>
                </a:cxn>
                <a:cxn ang="0">
                  <a:pos x="connsiteX1" y="connsiteY1"/>
                </a:cxn>
                <a:cxn ang="0">
                  <a:pos x="connsiteX2" y="connsiteY2"/>
                </a:cxn>
                <a:cxn ang="0">
                  <a:pos x="connsiteX3" y="connsiteY3"/>
                </a:cxn>
              </a:cxnLst>
              <a:rect l="l" t="t" r="r" b="b"/>
              <a:pathLst>
                <a:path w="346538" h="346538">
                  <a:moveTo>
                    <a:pt x="0" y="0"/>
                  </a:moveTo>
                  <a:lnTo>
                    <a:pt x="346538" y="0"/>
                  </a:lnTo>
                  <a:lnTo>
                    <a:pt x="346538" y="346538"/>
                  </a:lnTo>
                  <a:lnTo>
                    <a:pt x="0" y="346538"/>
                  </a:lnTo>
                  <a:close/>
                </a:path>
              </a:pathLst>
            </a:custGeom>
            <a:solidFill>
              <a:srgbClr val="E30613"/>
            </a:solidFill>
            <a:ln w="10108" cap="flat">
              <a:noFill/>
              <a:prstDash val="solid"/>
              <a:miter/>
            </a:ln>
          </p:spPr>
          <p:txBody>
            <a:bodyPr rtlCol="0" anchor="ctr"/>
            <a:lstStyle/>
            <a:p>
              <a:endParaRPr lang="es-CO"/>
            </a:p>
          </p:txBody>
        </p:sp>
        <p:grpSp>
          <p:nvGrpSpPr>
            <p:cNvPr id="10" name="Gráfico 2">
              <a:extLst>
                <a:ext uri="{FF2B5EF4-FFF2-40B4-BE49-F238E27FC236}">
                  <a16:creationId xmlns:a16="http://schemas.microsoft.com/office/drawing/2014/main" id="{F0477BEA-199D-B674-B8DF-6D8EE48C7259}"/>
                </a:ext>
              </a:extLst>
            </p:cNvPr>
            <p:cNvGrpSpPr/>
            <p:nvPr/>
          </p:nvGrpSpPr>
          <p:grpSpPr>
            <a:xfrm>
              <a:off x="10221274" y="385468"/>
              <a:ext cx="1170743" cy="371934"/>
              <a:chOff x="10221274" y="385468"/>
              <a:chExt cx="1170743" cy="371934"/>
            </a:xfrm>
          </p:grpSpPr>
          <p:grpSp>
            <p:nvGrpSpPr>
              <p:cNvPr id="12" name="Gráfico 2">
                <a:extLst>
                  <a:ext uri="{FF2B5EF4-FFF2-40B4-BE49-F238E27FC236}">
                    <a16:creationId xmlns:a16="http://schemas.microsoft.com/office/drawing/2014/main" id="{19A4094B-4B42-83EE-7AB2-7A5D58508316}"/>
                  </a:ext>
                </a:extLst>
              </p:cNvPr>
              <p:cNvGrpSpPr/>
              <p:nvPr/>
            </p:nvGrpSpPr>
            <p:grpSpPr>
              <a:xfrm>
                <a:off x="10620931" y="691231"/>
                <a:ext cx="751052" cy="66171"/>
                <a:chOff x="10620931" y="691231"/>
                <a:chExt cx="751052" cy="66171"/>
              </a:xfrm>
              <a:solidFill>
                <a:srgbClr val="000000"/>
              </a:solidFill>
            </p:grpSpPr>
            <p:sp>
              <p:nvSpPr>
                <p:cNvPr id="13" name="Forma libre: forma 12">
                  <a:extLst>
                    <a:ext uri="{FF2B5EF4-FFF2-40B4-BE49-F238E27FC236}">
                      <a16:creationId xmlns:a16="http://schemas.microsoft.com/office/drawing/2014/main" id="{62C8C61B-D40E-A812-6704-48237381FD53}"/>
                    </a:ext>
                  </a:extLst>
                </p:cNvPr>
                <p:cNvSpPr/>
                <p:nvPr/>
              </p:nvSpPr>
              <p:spPr>
                <a:xfrm>
                  <a:off x="10620931" y="692445"/>
                  <a:ext cx="43506" cy="59189"/>
                </a:xfrm>
                <a:custGeom>
                  <a:avLst/>
                  <a:gdLst>
                    <a:gd name="connsiteX0" fmla="*/ 0 w 43506"/>
                    <a:gd name="connsiteY0" fmla="*/ 59089 h 59189"/>
                    <a:gd name="connsiteX1" fmla="*/ 0 w 43506"/>
                    <a:gd name="connsiteY1" fmla="*/ 0 h 59189"/>
                    <a:gd name="connsiteX2" fmla="*/ 20641 w 43506"/>
                    <a:gd name="connsiteY2" fmla="*/ 0 h 59189"/>
                    <a:gd name="connsiteX3" fmla="*/ 31973 w 43506"/>
                    <a:gd name="connsiteY3" fmla="*/ 1619 h 59189"/>
                    <a:gd name="connsiteX4" fmla="*/ 37537 w 43506"/>
                    <a:gd name="connsiteY4" fmla="*/ 7184 h 59189"/>
                    <a:gd name="connsiteX5" fmla="*/ 39662 w 43506"/>
                    <a:gd name="connsiteY5" fmla="*/ 16593 h 59189"/>
                    <a:gd name="connsiteX6" fmla="*/ 36323 w 43506"/>
                    <a:gd name="connsiteY6" fmla="*/ 27723 h 59189"/>
                    <a:gd name="connsiteX7" fmla="*/ 26914 w 43506"/>
                    <a:gd name="connsiteY7" fmla="*/ 33086 h 59189"/>
                    <a:gd name="connsiteX8" fmla="*/ 32074 w 43506"/>
                    <a:gd name="connsiteY8" fmla="*/ 38043 h 59189"/>
                    <a:gd name="connsiteX9" fmla="*/ 37639 w 43506"/>
                    <a:gd name="connsiteY9" fmla="*/ 47655 h 59189"/>
                    <a:gd name="connsiteX10" fmla="*/ 43507 w 43506"/>
                    <a:gd name="connsiteY10" fmla="*/ 59190 h 59189"/>
                    <a:gd name="connsiteX11" fmla="*/ 31871 w 43506"/>
                    <a:gd name="connsiteY11" fmla="*/ 59190 h 59189"/>
                    <a:gd name="connsiteX12" fmla="*/ 24789 w 43506"/>
                    <a:gd name="connsiteY12" fmla="*/ 46340 h 59189"/>
                    <a:gd name="connsiteX13" fmla="*/ 19629 w 43506"/>
                    <a:gd name="connsiteY13" fmla="*/ 37639 h 59189"/>
                    <a:gd name="connsiteX14" fmla="*/ 16694 w 43506"/>
                    <a:gd name="connsiteY14" fmla="*/ 35210 h 59189"/>
                    <a:gd name="connsiteX15" fmla="*/ 11737 w 43506"/>
                    <a:gd name="connsiteY15" fmla="*/ 34502 h 59189"/>
                    <a:gd name="connsiteX16" fmla="*/ 9713 w 43506"/>
                    <a:gd name="connsiteY16" fmla="*/ 34502 h 59189"/>
                    <a:gd name="connsiteX17" fmla="*/ 9713 w 43506"/>
                    <a:gd name="connsiteY17" fmla="*/ 59190 h 59189"/>
                    <a:gd name="connsiteX18" fmla="*/ 0 w 43506"/>
                    <a:gd name="connsiteY18" fmla="*/ 59190 h 59189"/>
                    <a:gd name="connsiteX19" fmla="*/ 9713 w 43506"/>
                    <a:gd name="connsiteY19" fmla="*/ 24991 h 59189"/>
                    <a:gd name="connsiteX20" fmla="*/ 16998 w 43506"/>
                    <a:gd name="connsiteY20" fmla="*/ 24991 h 59189"/>
                    <a:gd name="connsiteX21" fmla="*/ 25497 w 43506"/>
                    <a:gd name="connsiteY21" fmla="*/ 24384 h 59189"/>
                    <a:gd name="connsiteX22" fmla="*/ 28431 w 43506"/>
                    <a:gd name="connsiteY22" fmla="*/ 22057 h 59189"/>
                    <a:gd name="connsiteX23" fmla="*/ 29544 w 43506"/>
                    <a:gd name="connsiteY23" fmla="*/ 17302 h 59189"/>
                    <a:gd name="connsiteX24" fmla="*/ 28431 w 43506"/>
                    <a:gd name="connsiteY24" fmla="*/ 12749 h 59189"/>
                    <a:gd name="connsiteX25" fmla="*/ 25396 w 43506"/>
                    <a:gd name="connsiteY25" fmla="*/ 10421 h 59189"/>
                    <a:gd name="connsiteX26" fmla="*/ 17403 w 43506"/>
                    <a:gd name="connsiteY26" fmla="*/ 10017 h 59189"/>
                    <a:gd name="connsiteX27" fmla="*/ 9713 w 43506"/>
                    <a:gd name="connsiteY27" fmla="*/ 10017 h 59189"/>
                    <a:gd name="connsiteX28" fmla="*/ 9713 w 43506"/>
                    <a:gd name="connsiteY28" fmla="*/ 24991 h 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506" h="59189">
                      <a:moveTo>
                        <a:pt x="0" y="59089"/>
                      </a:moveTo>
                      <a:lnTo>
                        <a:pt x="0" y="0"/>
                      </a:lnTo>
                      <a:lnTo>
                        <a:pt x="20641" y="0"/>
                      </a:lnTo>
                      <a:cubicBezTo>
                        <a:pt x="25902" y="0"/>
                        <a:pt x="29645" y="506"/>
                        <a:pt x="31973" y="1619"/>
                      </a:cubicBezTo>
                      <a:cubicBezTo>
                        <a:pt x="34199" y="2631"/>
                        <a:pt x="36121" y="4553"/>
                        <a:pt x="37537" y="7184"/>
                      </a:cubicBezTo>
                      <a:cubicBezTo>
                        <a:pt x="38954" y="9814"/>
                        <a:pt x="39662" y="12951"/>
                        <a:pt x="39662" y="16593"/>
                      </a:cubicBezTo>
                      <a:cubicBezTo>
                        <a:pt x="39662" y="21248"/>
                        <a:pt x="38549" y="24991"/>
                        <a:pt x="36323" y="27723"/>
                      </a:cubicBezTo>
                      <a:cubicBezTo>
                        <a:pt x="34097" y="30556"/>
                        <a:pt x="30961" y="32377"/>
                        <a:pt x="26914" y="33086"/>
                      </a:cubicBezTo>
                      <a:cubicBezTo>
                        <a:pt x="29038" y="34603"/>
                        <a:pt x="30759" y="36222"/>
                        <a:pt x="32074" y="38043"/>
                      </a:cubicBezTo>
                      <a:cubicBezTo>
                        <a:pt x="33389" y="39865"/>
                        <a:pt x="35311" y="43001"/>
                        <a:pt x="37639" y="47655"/>
                      </a:cubicBezTo>
                      <a:lnTo>
                        <a:pt x="43507" y="59190"/>
                      </a:lnTo>
                      <a:lnTo>
                        <a:pt x="31871" y="59190"/>
                      </a:lnTo>
                      <a:lnTo>
                        <a:pt x="24789" y="46340"/>
                      </a:lnTo>
                      <a:cubicBezTo>
                        <a:pt x="22260" y="41686"/>
                        <a:pt x="20539" y="38752"/>
                        <a:pt x="19629" y="37639"/>
                      </a:cubicBezTo>
                      <a:cubicBezTo>
                        <a:pt x="18718" y="36424"/>
                        <a:pt x="17706" y="35615"/>
                        <a:pt x="16694" y="35210"/>
                      </a:cubicBezTo>
                      <a:cubicBezTo>
                        <a:pt x="15683" y="34806"/>
                        <a:pt x="14064" y="34502"/>
                        <a:pt x="11737" y="34502"/>
                      </a:cubicBezTo>
                      <a:lnTo>
                        <a:pt x="9713" y="34502"/>
                      </a:lnTo>
                      <a:lnTo>
                        <a:pt x="9713" y="59190"/>
                      </a:lnTo>
                      <a:lnTo>
                        <a:pt x="0" y="59190"/>
                      </a:lnTo>
                      <a:close/>
                      <a:moveTo>
                        <a:pt x="9713" y="24991"/>
                      </a:moveTo>
                      <a:lnTo>
                        <a:pt x="16998" y="24991"/>
                      </a:lnTo>
                      <a:cubicBezTo>
                        <a:pt x="21450" y="24991"/>
                        <a:pt x="24283" y="24789"/>
                        <a:pt x="25497" y="24384"/>
                      </a:cubicBezTo>
                      <a:cubicBezTo>
                        <a:pt x="26711" y="23979"/>
                        <a:pt x="27723" y="23170"/>
                        <a:pt x="28431" y="22057"/>
                      </a:cubicBezTo>
                      <a:cubicBezTo>
                        <a:pt x="29140" y="20944"/>
                        <a:pt x="29544" y="19325"/>
                        <a:pt x="29544" y="17302"/>
                      </a:cubicBezTo>
                      <a:cubicBezTo>
                        <a:pt x="29544" y="15379"/>
                        <a:pt x="29140" y="13862"/>
                        <a:pt x="28431" y="12749"/>
                      </a:cubicBezTo>
                      <a:cubicBezTo>
                        <a:pt x="27723" y="11636"/>
                        <a:pt x="26711" y="10826"/>
                        <a:pt x="25396" y="10421"/>
                      </a:cubicBezTo>
                      <a:cubicBezTo>
                        <a:pt x="24485" y="10118"/>
                        <a:pt x="21855" y="10017"/>
                        <a:pt x="17403" y="10017"/>
                      </a:cubicBezTo>
                      <a:lnTo>
                        <a:pt x="9713" y="10017"/>
                      </a:lnTo>
                      <a:lnTo>
                        <a:pt x="9713" y="24991"/>
                      </a:lnTo>
                      <a:close/>
                    </a:path>
                  </a:pathLst>
                </a:custGeom>
                <a:solidFill>
                  <a:srgbClr val="000000"/>
                </a:solidFill>
                <a:ln w="10108" cap="flat">
                  <a:noFill/>
                  <a:prstDash val="solid"/>
                  <a:miter/>
                </a:ln>
              </p:spPr>
              <p:txBody>
                <a:bodyPr rtlCol="0" anchor="ctr"/>
                <a:lstStyle/>
                <a:p>
                  <a:endParaRPr lang="es-CO"/>
                </a:p>
              </p:txBody>
            </p:sp>
            <p:sp>
              <p:nvSpPr>
                <p:cNvPr id="14" name="Forma libre: forma 13">
                  <a:extLst>
                    <a:ext uri="{FF2B5EF4-FFF2-40B4-BE49-F238E27FC236}">
                      <a16:creationId xmlns:a16="http://schemas.microsoft.com/office/drawing/2014/main" id="{560F58E2-3700-0490-32C7-89263A473EB3}"/>
                    </a:ext>
                  </a:extLst>
                </p:cNvPr>
                <p:cNvSpPr/>
                <p:nvPr/>
              </p:nvSpPr>
              <p:spPr>
                <a:xfrm>
                  <a:off x="10669801" y="692445"/>
                  <a:ext cx="36930" cy="59088"/>
                </a:xfrm>
                <a:custGeom>
                  <a:avLst/>
                  <a:gdLst>
                    <a:gd name="connsiteX0" fmla="*/ 0 w 36930"/>
                    <a:gd name="connsiteY0" fmla="*/ 59089 h 59088"/>
                    <a:gd name="connsiteX1" fmla="*/ 0 w 36930"/>
                    <a:gd name="connsiteY1" fmla="*/ 0 h 59088"/>
                    <a:gd name="connsiteX2" fmla="*/ 36020 w 36930"/>
                    <a:gd name="connsiteY2" fmla="*/ 0 h 59088"/>
                    <a:gd name="connsiteX3" fmla="*/ 36020 w 36930"/>
                    <a:gd name="connsiteY3" fmla="*/ 10017 h 59088"/>
                    <a:gd name="connsiteX4" fmla="*/ 9814 w 36930"/>
                    <a:gd name="connsiteY4" fmla="*/ 10017 h 59088"/>
                    <a:gd name="connsiteX5" fmla="*/ 9814 w 36930"/>
                    <a:gd name="connsiteY5" fmla="*/ 23069 h 59088"/>
                    <a:gd name="connsiteX6" fmla="*/ 34199 w 36930"/>
                    <a:gd name="connsiteY6" fmla="*/ 23069 h 59088"/>
                    <a:gd name="connsiteX7" fmla="*/ 34199 w 36930"/>
                    <a:gd name="connsiteY7" fmla="*/ 32984 h 59088"/>
                    <a:gd name="connsiteX8" fmla="*/ 9814 w 36930"/>
                    <a:gd name="connsiteY8" fmla="*/ 32984 h 59088"/>
                    <a:gd name="connsiteX9" fmla="*/ 9814 w 36930"/>
                    <a:gd name="connsiteY9" fmla="*/ 49072 h 59088"/>
                    <a:gd name="connsiteX10" fmla="*/ 36931 w 36930"/>
                    <a:gd name="connsiteY10" fmla="*/ 49072 h 59088"/>
                    <a:gd name="connsiteX11" fmla="*/ 36931 w 36930"/>
                    <a:gd name="connsiteY11" fmla="*/ 59089 h 59088"/>
                    <a:gd name="connsiteX12" fmla="*/ 0 w 36930"/>
                    <a:gd name="connsiteY12"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30" h="59088">
                      <a:moveTo>
                        <a:pt x="0" y="59089"/>
                      </a:moveTo>
                      <a:lnTo>
                        <a:pt x="0" y="0"/>
                      </a:lnTo>
                      <a:lnTo>
                        <a:pt x="36020" y="0"/>
                      </a:lnTo>
                      <a:lnTo>
                        <a:pt x="36020" y="10017"/>
                      </a:lnTo>
                      <a:lnTo>
                        <a:pt x="9814" y="10017"/>
                      </a:lnTo>
                      <a:lnTo>
                        <a:pt x="9814" y="23069"/>
                      </a:lnTo>
                      <a:lnTo>
                        <a:pt x="34199" y="23069"/>
                      </a:lnTo>
                      <a:lnTo>
                        <a:pt x="34199" y="32984"/>
                      </a:lnTo>
                      <a:lnTo>
                        <a:pt x="9814" y="32984"/>
                      </a:lnTo>
                      <a:lnTo>
                        <a:pt x="9814" y="49072"/>
                      </a:lnTo>
                      <a:lnTo>
                        <a:pt x="36931" y="49072"/>
                      </a:lnTo>
                      <a:lnTo>
                        <a:pt x="36931"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15" name="Forma libre: forma 14">
                  <a:extLst>
                    <a:ext uri="{FF2B5EF4-FFF2-40B4-BE49-F238E27FC236}">
                      <a16:creationId xmlns:a16="http://schemas.microsoft.com/office/drawing/2014/main" id="{F4B618FE-A53B-8B10-8922-E4776BEDEE4B}"/>
                    </a:ext>
                  </a:extLst>
                </p:cNvPr>
                <p:cNvSpPr/>
                <p:nvPr/>
              </p:nvSpPr>
              <p:spPr>
                <a:xfrm>
                  <a:off x="10713207" y="691534"/>
                  <a:ext cx="45328" cy="61112"/>
                </a:xfrm>
                <a:custGeom>
                  <a:avLst/>
                  <a:gdLst>
                    <a:gd name="connsiteX0" fmla="*/ 24283 w 45328"/>
                    <a:gd name="connsiteY0" fmla="*/ 38347 h 61112"/>
                    <a:gd name="connsiteX1" fmla="*/ 24283 w 45328"/>
                    <a:gd name="connsiteY1" fmla="*/ 28330 h 61112"/>
                    <a:gd name="connsiteX2" fmla="*/ 45328 w 45328"/>
                    <a:gd name="connsiteY2" fmla="*/ 28330 h 61112"/>
                    <a:gd name="connsiteX3" fmla="*/ 45328 w 45328"/>
                    <a:gd name="connsiteY3" fmla="*/ 51905 h 61112"/>
                    <a:gd name="connsiteX4" fmla="*/ 36323 w 45328"/>
                    <a:gd name="connsiteY4" fmla="*/ 58380 h 61112"/>
                    <a:gd name="connsiteX5" fmla="*/ 24586 w 45328"/>
                    <a:gd name="connsiteY5" fmla="*/ 61112 h 61112"/>
                    <a:gd name="connsiteX6" fmla="*/ 11939 w 45328"/>
                    <a:gd name="connsiteY6" fmla="*/ 57571 h 61112"/>
                    <a:gd name="connsiteX7" fmla="*/ 3238 w 45328"/>
                    <a:gd name="connsiteY7" fmla="*/ 47048 h 61112"/>
                    <a:gd name="connsiteX8" fmla="*/ 0 w 45328"/>
                    <a:gd name="connsiteY8" fmla="*/ 30455 h 61112"/>
                    <a:gd name="connsiteX9" fmla="*/ 3238 w 45328"/>
                    <a:gd name="connsiteY9" fmla="*/ 13760 h 61112"/>
                    <a:gd name="connsiteX10" fmla="*/ 11636 w 45328"/>
                    <a:gd name="connsiteY10" fmla="*/ 3440 h 61112"/>
                    <a:gd name="connsiteX11" fmla="*/ 24081 w 45328"/>
                    <a:gd name="connsiteY11" fmla="*/ 0 h 61112"/>
                    <a:gd name="connsiteX12" fmla="*/ 37942 w 45328"/>
                    <a:gd name="connsiteY12" fmla="*/ 4452 h 61112"/>
                    <a:gd name="connsiteX13" fmla="*/ 44620 w 45328"/>
                    <a:gd name="connsiteY13" fmla="*/ 17403 h 61112"/>
                    <a:gd name="connsiteX14" fmla="*/ 34907 w 45328"/>
                    <a:gd name="connsiteY14" fmla="*/ 19629 h 61112"/>
                    <a:gd name="connsiteX15" fmla="*/ 30961 w 45328"/>
                    <a:gd name="connsiteY15" fmla="*/ 12647 h 61112"/>
                    <a:gd name="connsiteX16" fmla="*/ 23979 w 45328"/>
                    <a:gd name="connsiteY16" fmla="*/ 10219 h 61112"/>
                    <a:gd name="connsiteX17" fmla="*/ 13861 w 45328"/>
                    <a:gd name="connsiteY17" fmla="*/ 15076 h 61112"/>
                    <a:gd name="connsiteX18" fmla="*/ 10017 w 45328"/>
                    <a:gd name="connsiteY18" fmla="*/ 29848 h 61112"/>
                    <a:gd name="connsiteX19" fmla="*/ 14165 w 45328"/>
                    <a:gd name="connsiteY19" fmla="*/ 46138 h 61112"/>
                    <a:gd name="connsiteX20" fmla="*/ 23878 w 45328"/>
                    <a:gd name="connsiteY20" fmla="*/ 50893 h 61112"/>
                    <a:gd name="connsiteX21" fmla="*/ 29848 w 45328"/>
                    <a:gd name="connsiteY21" fmla="*/ 49578 h 61112"/>
                    <a:gd name="connsiteX22" fmla="*/ 35311 w 45328"/>
                    <a:gd name="connsiteY22" fmla="*/ 45935 h 61112"/>
                    <a:gd name="connsiteX23" fmla="*/ 35311 w 45328"/>
                    <a:gd name="connsiteY23" fmla="*/ 38448 h 61112"/>
                    <a:gd name="connsiteX24" fmla="*/ 24283 w 45328"/>
                    <a:gd name="connsiteY24" fmla="*/ 38448 h 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28" h="61112">
                      <a:moveTo>
                        <a:pt x="24283" y="38347"/>
                      </a:moveTo>
                      <a:lnTo>
                        <a:pt x="24283" y="28330"/>
                      </a:lnTo>
                      <a:lnTo>
                        <a:pt x="45328" y="28330"/>
                      </a:lnTo>
                      <a:lnTo>
                        <a:pt x="45328" y="51905"/>
                      </a:lnTo>
                      <a:cubicBezTo>
                        <a:pt x="43203" y="54434"/>
                        <a:pt x="40168" y="56559"/>
                        <a:pt x="36323" y="58380"/>
                      </a:cubicBezTo>
                      <a:cubicBezTo>
                        <a:pt x="32377" y="60202"/>
                        <a:pt x="28533" y="61112"/>
                        <a:pt x="24586" y="61112"/>
                      </a:cubicBezTo>
                      <a:cubicBezTo>
                        <a:pt x="19831" y="61112"/>
                        <a:pt x="15582" y="59898"/>
                        <a:pt x="11939" y="57571"/>
                      </a:cubicBezTo>
                      <a:cubicBezTo>
                        <a:pt x="8297" y="55244"/>
                        <a:pt x="5362" y="51702"/>
                        <a:pt x="3238" y="47048"/>
                      </a:cubicBezTo>
                      <a:cubicBezTo>
                        <a:pt x="1113" y="42394"/>
                        <a:pt x="0" y="36829"/>
                        <a:pt x="0" y="30455"/>
                      </a:cubicBezTo>
                      <a:cubicBezTo>
                        <a:pt x="0" y="23979"/>
                        <a:pt x="1113" y="18415"/>
                        <a:pt x="3238" y="13760"/>
                      </a:cubicBezTo>
                      <a:cubicBezTo>
                        <a:pt x="5362" y="9106"/>
                        <a:pt x="8195" y="5666"/>
                        <a:pt x="11636" y="3440"/>
                      </a:cubicBezTo>
                      <a:cubicBezTo>
                        <a:pt x="15076" y="1113"/>
                        <a:pt x="19224" y="0"/>
                        <a:pt x="24081" y="0"/>
                      </a:cubicBezTo>
                      <a:cubicBezTo>
                        <a:pt x="29848" y="0"/>
                        <a:pt x="34502" y="1518"/>
                        <a:pt x="37942" y="4452"/>
                      </a:cubicBezTo>
                      <a:cubicBezTo>
                        <a:pt x="41382" y="7386"/>
                        <a:pt x="43709" y="11737"/>
                        <a:pt x="44620" y="17403"/>
                      </a:cubicBezTo>
                      <a:lnTo>
                        <a:pt x="34907" y="19629"/>
                      </a:lnTo>
                      <a:cubicBezTo>
                        <a:pt x="34199" y="16593"/>
                        <a:pt x="32883" y="14266"/>
                        <a:pt x="30961" y="12647"/>
                      </a:cubicBezTo>
                      <a:cubicBezTo>
                        <a:pt x="29038" y="11029"/>
                        <a:pt x="26711" y="10219"/>
                        <a:pt x="23979" y="10219"/>
                      </a:cubicBezTo>
                      <a:cubicBezTo>
                        <a:pt x="19831" y="10219"/>
                        <a:pt x="16391" y="11838"/>
                        <a:pt x="13861" y="15076"/>
                      </a:cubicBezTo>
                      <a:cubicBezTo>
                        <a:pt x="11332" y="18313"/>
                        <a:pt x="10017" y="23271"/>
                        <a:pt x="10017" y="29848"/>
                      </a:cubicBezTo>
                      <a:cubicBezTo>
                        <a:pt x="10017" y="36930"/>
                        <a:pt x="11433" y="42394"/>
                        <a:pt x="14165" y="46138"/>
                      </a:cubicBezTo>
                      <a:cubicBezTo>
                        <a:pt x="16594" y="49375"/>
                        <a:pt x="19831" y="50893"/>
                        <a:pt x="23878" y="50893"/>
                      </a:cubicBezTo>
                      <a:cubicBezTo>
                        <a:pt x="25801" y="50893"/>
                        <a:pt x="27723" y="50488"/>
                        <a:pt x="29848" y="49578"/>
                      </a:cubicBezTo>
                      <a:cubicBezTo>
                        <a:pt x="31973" y="48667"/>
                        <a:pt x="33693" y="47453"/>
                        <a:pt x="35311" y="45935"/>
                      </a:cubicBezTo>
                      <a:lnTo>
                        <a:pt x="35311" y="38448"/>
                      </a:lnTo>
                      <a:lnTo>
                        <a:pt x="24283" y="38448"/>
                      </a:lnTo>
                      <a:close/>
                    </a:path>
                  </a:pathLst>
                </a:custGeom>
                <a:solidFill>
                  <a:srgbClr val="000000"/>
                </a:solidFill>
                <a:ln w="10108"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FC4F8091-09E1-F46B-92B6-394EDD262F81}"/>
                    </a:ext>
                  </a:extLst>
                </p:cNvPr>
                <p:cNvSpPr/>
                <p:nvPr/>
              </p:nvSpPr>
              <p:spPr>
                <a:xfrm>
                  <a:off x="10767337"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6FC32200-7AEF-BB9F-C7C1-A4F91324D79E}"/>
                    </a:ext>
                  </a:extLst>
                </p:cNvPr>
                <p:cNvSpPr/>
                <p:nvPr/>
              </p:nvSpPr>
              <p:spPr>
                <a:xfrm>
                  <a:off x="10784437"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118 w 47149"/>
                    <a:gd name="connsiteY10" fmla="*/ 30556 h 61213"/>
                    <a:gd name="connsiteX11" fmla="*/ 13963 w 47149"/>
                    <a:gd name="connsiteY11" fmla="*/ 45834 h 61213"/>
                    <a:gd name="connsiteX12" fmla="*/ 23575 w 47149"/>
                    <a:gd name="connsiteY12" fmla="*/ 50893 h 61213"/>
                    <a:gd name="connsiteX13" fmla="*/ 33187 w 47149"/>
                    <a:gd name="connsiteY13" fmla="*/ 45834 h 61213"/>
                    <a:gd name="connsiteX14" fmla="*/ 37032 w 47149"/>
                    <a:gd name="connsiteY14" fmla="*/ 30253 h 61213"/>
                    <a:gd name="connsiteX15" fmla="*/ 33288 w 47149"/>
                    <a:gd name="connsiteY15" fmla="*/ 15076 h 61213"/>
                    <a:gd name="connsiteX16" fmla="*/ 23575 w 47149"/>
                    <a:gd name="connsiteY16" fmla="*/ 10118 h 61213"/>
                    <a:gd name="connsiteX17" fmla="*/ 13861 w 47149"/>
                    <a:gd name="connsiteY17" fmla="*/ 15076 h 61213"/>
                    <a:gd name="connsiteX18" fmla="*/ 10118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327" y="48262"/>
                        <a:pt x="0" y="40674"/>
                        <a:pt x="0" y="30961"/>
                      </a:cubicBezTo>
                      <a:close/>
                      <a:moveTo>
                        <a:pt x="10118" y="30556"/>
                      </a:moveTo>
                      <a:cubicBezTo>
                        <a:pt x="10118" y="37335"/>
                        <a:pt x="11433" y="42495"/>
                        <a:pt x="13963" y="45834"/>
                      </a:cubicBezTo>
                      <a:cubicBezTo>
                        <a:pt x="16492" y="49274"/>
                        <a:pt x="19730" y="50893"/>
                        <a:pt x="23575" y="50893"/>
                      </a:cubicBezTo>
                      <a:cubicBezTo>
                        <a:pt x="27419" y="50893"/>
                        <a:pt x="30657" y="49173"/>
                        <a:pt x="33187" y="45834"/>
                      </a:cubicBezTo>
                      <a:cubicBezTo>
                        <a:pt x="35716" y="42495"/>
                        <a:pt x="37032" y="37234"/>
                        <a:pt x="37032" y="30253"/>
                      </a:cubicBezTo>
                      <a:cubicBezTo>
                        <a:pt x="37032" y="23372"/>
                        <a:pt x="35817" y="18313"/>
                        <a:pt x="33288" y="15076"/>
                      </a:cubicBezTo>
                      <a:cubicBezTo>
                        <a:pt x="30860" y="11838"/>
                        <a:pt x="27622" y="10118"/>
                        <a:pt x="23575" y="10118"/>
                      </a:cubicBezTo>
                      <a:cubicBezTo>
                        <a:pt x="19629" y="10118"/>
                        <a:pt x="16391" y="11737"/>
                        <a:pt x="13861" y="15076"/>
                      </a:cubicBezTo>
                      <a:cubicBezTo>
                        <a:pt x="11332" y="18516"/>
                        <a:pt x="10118" y="23575"/>
                        <a:pt x="10118" y="30556"/>
                      </a:cubicBezTo>
                      <a:close/>
                    </a:path>
                  </a:pathLst>
                </a:custGeom>
                <a:solidFill>
                  <a:srgbClr val="000000"/>
                </a:solidFill>
                <a:ln w="10108"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2C9C927A-1376-B9AD-7976-746B07935E82}"/>
                    </a:ext>
                  </a:extLst>
                </p:cNvPr>
                <p:cNvSpPr/>
                <p:nvPr/>
              </p:nvSpPr>
              <p:spPr>
                <a:xfrm>
                  <a:off x="1083927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B10EFE7B-ECF8-FD95-A26D-6BC7BB23AABF}"/>
                    </a:ext>
                  </a:extLst>
                </p:cNvPr>
                <p:cNvSpPr/>
                <p:nvPr/>
              </p:nvSpPr>
              <p:spPr>
                <a:xfrm>
                  <a:off x="1088298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431C0D64-8953-B40C-3293-457572820C62}"/>
                    </a:ext>
                  </a:extLst>
                </p:cNvPr>
                <p:cNvSpPr/>
                <p:nvPr/>
              </p:nvSpPr>
              <p:spPr>
                <a:xfrm>
                  <a:off x="10937217" y="692951"/>
                  <a:ext cx="34097" cy="58683"/>
                </a:xfrm>
                <a:custGeom>
                  <a:avLst/>
                  <a:gdLst>
                    <a:gd name="connsiteX0" fmla="*/ 0 w 34097"/>
                    <a:gd name="connsiteY0" fmla="*/ 58583 h 58683"/>
                    <a:gd name="connsiteX1" fmla="*/ 0 w 34097"/>
                    <a:gd name="connsiteY1" fmla="*/ 0 h 58683"/>
                    <a:gd name="connsiteX2" fmla="*/ 9713 w 34097"/>
                    <a:gd name="connsiteY2" fmla="*/ 0 h 58683"/>
                    <a:gd name="connsiteX3" fmla="*/ 9713 w 34097"/>
                    <a:gd name="connsiteY3" fmla="*/ 48667 h 58683"/>
                    <a:gd name="connsiteX4" fmla="*/ 34097 w 34097"/>
                    <a:gd name="connsiteY4" fmla="*/ 48667 h 58683"/>
                    <a:gd name="connsiteX5" fmla="*/ 34097 w 34097"/>
                    <a:gd name="connsiteY5" fmla="*/ 58684 h 58683"/>
                    <a:gd name="connsiteX6" fmla="*/ 0 w 34097"/>
                    <a:gd name="connsiteY6" fmla="*/ 58684 h 5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 h="58683">
                      <a:moveTo>
                        <a:pt x="0" y="58583"/>
                      </a:moveTo>
                      <a:lnTo>
                        <a:pt x="0" y="0"/>
                      </a:lnTo>
                      <a:lnTo>
                        <a:pt x="9713" y="0"/>
                      </a:lnTo>
                      <a:lnTo>
                        <a:pt x="9713" y="48667"/>
                      </a:lnTo>
                      <a:lnTo>
                        <a:pt x="34097" y="48667"/>
                      </a:lnTo>
                      <a:lnTo>
                        <a:pt x="34097" y="58684"/>
                      </a:lnTo>
                      <a:lnTo>
                        <a:pt x="0" y="58684"/>
                      </a:lnTo>
                      <a:close/>
                    </a:path>
                  </a:pathLst>
                </a:custGeom>
                <a:solidFill>
                  <a:srgbClr val="000000"/>
                </a:solidFill>
                <a:ln w="10108"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E12F8A05-4172-4F83-B621-58209A7196EF}"/>
                    </a:ext>
                  </a:extLst>
                </p:cNvPr>
                <p:cNvSpPr/>
                <p:nvPr/>
              </p:nvSpPr>
              <p:spPr>
                <a:xfrm>
                  <a:off x="10992056"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1179BCF9-D02F-52ED-752B-0B479C612496}"/>
                    </a:ext>
                  </a:extLst>
                </p:cNvPr>
                <p:cNvSpPr/>
                <p:nvPr/>
              </p:nvSpPr>
              <p:spPr>
                <a:xfrm>
                  <a:off x="1104608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23693BB8-FDB8-75ED-902C-02D9C5062643}"/>
                    </a:ext>
                  </a:extLst>
                </p:cNvPr>
                <p:cNvSpPr/>
                <p:nvPr/>
              </p:nvSpPr>
              <p:spPr>
                <a:xfrm>
                  <a:off x="11091414" y="692445"/>
                  <a:ext cx="38549" cy="59088"/>
                </a:xfrm>
                <a:custGeom>
                  <a:avLst/>
                  <a:gdLst>
                    <a:gd name="connsiteX0" fmla="*/ 14368 w 38549"/>
                    <a:gd name="connsiteY0" fmla="*/ 59089 h 59088"/>
                    <a:gd name="connsiteX1" fmla="*/ 14368 w 38549"/>
                    <a:gd name="connsiteY1" fmla="*/ 10017 h 59088"/>
                    <a:gd name="connsiteX2" fmla="*/ 0 w 38549"/>
                    <a:gd name="connsiteY2" fmla="*/ 10017 h 59088"/>
                    <a:gd name="connsiteX3" fmla="*/ 0 w 38549"/>
                    <a:gd name="connsiteY3" fmla="*/ 0 h 59088"/>
                    <a:gd name="connsiteX4" fmla="*/ 38549 w 38549"/>
                    <a:gd name="connsiteY4" fmla="*/ 0 h 59088"/>
                    <a:gd name="connsiteX5" fmla="*/ 38549 w 38549"/>
                    <a:gd name="connsiteY5" fmla="*/ 10017 h 59088"/>
                    <a:gd name="connsiteX6" fmla="*/ 24182 w 38549"/>
                    <a:gd name="connsiteY6" fmla="*/ 10017 h 59088"/>
                    <a:gd name="connsiteX7" fmla="*/ 24182 w 38549"/>
                    <a:gd name="connsiteY7" fmla="*/ 59089 h 59088"/>
                    <a:gd name="connsiteX8" fmla="*/ 14368 w 38549"/>
                    <a:gd name="connsiteY8"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9" h="59088">
                      <a:moveTo>
                        <a:pt x="14368" y="59089"/>
                      </a:moveTo>
                      <a:lnTo>
                        <a:pt x="14368" y="10017"/>
                      </a:lnTo>
                      <a:lnTo>
                        <a:pt x="0" y="10017"/>
                      </a:lnTo>
                      <a:lnTo>
                        <a:pt x="0" y="0"/>
                      </a:lnTo>
                      <a:lnTo>
                        <a:pt x="38549" y="0"/>
                      </a:lnTo>
                      <a:lnTo>
                        <a:pt x="38549" y="10017"/>
                      </a:lnTo>
                      <a:lnTo>
                        <a:pt x="24182" y="10017"/>
                      </a:lnTo>
                      <a:lnTo>
                        <a:pt x="24182" y="59089"/>
                      </a:lnTo>
                      <a:lnTo>
                        <a:pt x="14368" y="59089"/>
                      </a:lnTo>
                      <a:close/>
                    </a:path>
                  </a:pathLst>
                </a:custGeom>
                <a:solidFill>
                  <a:srgbClr val="000000"/>
                </a:solidFill>
                <a:ln w="10108"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B213BD08-4FF0-6389-7436-63170EA31FF0}"/>
                    </a:ext>
                  </a:extLst>
                </p:cNvPr>
                <p:cNvSpPr/>
                <p:nvPr/>
              </p:nvSpPr>
              <p:spPr>
                <a:xfrm>
                  <a:off x="11135933"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F5EE81B1-EAA6-CBA8-8149-782BB141C1F2}"/>
                    </a:ext>
                  </a:extLst>
                </p:cNvPr>
                <p:cNvSpPr/>
                <p:nvPr/>
              </p:nvSpPr>
              <p:spPr>
                <a:xfrm>
                  <a:off x="11153133"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017 w 47149"/>
                    <a:gd name="connsiteY10" fmla="*/ 30556 h 61213"/>
                    <a:gd name="connsiteX11" fmla="*/ 13861 w 47149"/>
                    <a:gd name="connsiteY11" fmla="*/ 45834 h 61213"/>
                    <a:gd name="connsiteX12" fmla="*/ 23474 w 47149"/>
                    <a:gd name="connsiteY12" fmla="*/ 50893 h 61213"/>
                    <a:gd name="connsiteX13" fmla="*/ 33085 w 47149"/>
                    <a:gd name="connsiteY13" fmla="*/ 45834 h 61213"/>
                    <a:gd name="connsiteX14" fmla="*/ 36930 w 47149"/>
                    <a:gd name="connsiteY14" fmla="*/ 30253 h 61213"/>
                    <a:gd name="connsiteX15" fmla="*/ 33187 w 47149"/>
                    <a:gd name="connsiteY15" fmla="*/ 15076 h 61213"/>
                    <a:gd name="connsiteX16" fmla="*/ 23474 w 47149"/>
                    <a:gd name="connsiteY16" fmla="*/ 10118 h 61213"/>
                    <a:gd name="connsiteX17" fmla="*/ 13760 w 47149"/>
                    <a:gd name="connsiteY17" fmla="*/ 15076 h 61213"/>
                    <a:gd name="connsiteX18" fmla="*/ 10017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226" y="48262"/>
                        <a:pt x="0" y="40674"/>
                        <a:pt x="0" y="30961"/>
                      </a:cubicBezTo>
                      <a:close/>
                      <a:moveTo>
                        <a:pt x="10017" y="30556"/>
                      </a:moveTo>
                      <a:cubicBezTo>
                        <a:pt x="10017" y="37335"/>
                        <a:pt x="11332" y="42495"/>
                        <a:pt x="13861" y="45834"/>
                      </a:cubicBezTo>
                      <a:cubicBezTo>
                        <a:pt x="16391" y="49274"/>
                        <a:pt x="19629" y="50893"/>
                        <a:pt x="23474" y="50893"/>
                      </a:cubicBezTo>
                      <a:cubicBezTo>
                        <a:pt x="27318" y="50893"/>
                        <a:pt x="30556" y="49173"/>
                        <a:pt x="33085" y="45834"/>
                      </a:cubicBezTo>
                      <a:cubicBezTo>
                        <a:pt x="35615" y="42495"/>
                        <a:pt x="36930" y="37234"/>
                        <a:pt x="36930" y="30253"/>
                      </a:cubicBezTo>
                      <a:cubicBezTo>
                        <a:pt x="36930" y="23372"/>
                        <a:pt x="35716" y="18313"/>
                        <a:pt x="33187" y="15076"/>
                      </a:cubicBezTo>
                      <a:cubicBezTo>
                        <a:pt x="30758" y="11838"/>
                        <a:pt x="27521" y="10118"/>
                        <a:pt x="23474" y="10118"/>
                      </a:cubicBezTo>
                      <a:cubicBezTo>
                        <a:pt x="19527" y="10118"/>
                        <a:pt x="16290" y="11737"/>
                        <a:pt x="13760" y="15076"/>
                      </a:cubicBezTo>
                      <a:cubicBezTo>
                        <a:pt x="11332" y="18516"/>
                        <a:pt x="10017" y="23575"/>
                        <a:pt x="10017" y="30556"/>
                      </a:cubicBezTo>
                      <a:close/>
                    </a:path>
                  </a:pathLst>
                </a:custGeom>
                <a:solidFill>
                  <a:srgbClr val="000000"/>
                </a:solidFill>
                <a:ln w="10108"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5C5C9B5A-E2EE-73D6-8090-B6BC7A89AC96}"/>
                    </a:ext>
                  </a:extLst>
                </p:cNvPr>
                <p:cNvSpPr/>
                <p:nvPr/>
              </p:nvSpPr>
              <p:spPr>
                <a:xfrm>
                  <a:off x="11205848" y="691231"/>
                  <a:ext cx="48768" cy="66171"/>
                </a:xfrm>
                <a:custGeom>
                  <a:avLst/>
                  <a:gdLst>
                    <a:gd name="connsiteX0" fmla="*/ 40977 w 48768"/>
                    <a:gd name="connsiteY0" fmla="*/ 52815 h 66171"/>
                    <a:gd name="connsiteX1" fmla="*/ 48768 w 48768"/>
                    <a:gd name="connsiteY1" fmla="*/ 57773 h 66171"/>
                    <a:gd name="connsiteX2" fmla="*/ 45227 w 48768"/>
                    <a:gd name="connsiteY2" fmla="*/ 66171 h 66171"/>
                    <a:gd name="connsiteX3" fmla="*/ 40977 w 48768"/>
                    <a:gd name="connsiteY3" fmla="*/ 63945 h 66171"/>
                    <a:gd name="connsiteX4" fmla="*/ 34401 w 48768"/>
                    <a:gd name="connsiteY4" fmla="*/ 58684 h 66171"/>
                    <a:gd name="connsiteX5" fmla="*/ 23474 w 48768"/>
                    <a:gd name="connsiteY5" fmla="*/ 61213 h 66171"/>
                    <a:gd name="connsiteX6" fmla="*/ 6476 w 48768"/>
                    <a:gd name="connsiteY6" fmla="*/ 53321 h 66171"/>
                    <a:gd name="connsiteX7" fmla="*/ 0 w 48768"/>
                    <a:gd name="connsiteY7" fmla="*/ 30556 h 66171"/>
                    <a:gd name="connsiteX8" fmla="*/ 6476 w 48768"/>
                    <a:gd name="connsiteY8" fmla="*/ 7791 h 66171"/>
                    <a:gd name="connsiteX9" fmla="*/ 23575 w 48768"/>
                    <a:gd name="connsiteY9" fmla="*/ 0 h 66171"/>
                    <a:gd name="connsiteX10" fmla="*/ 40472 w 48768"/>
                    <a:gd name="connsiteY10" fmla="*/ 7791 h 66171"/>
                    <a:gd name="connsiteX11" fmla="*/ 46947 w 48768"/>
                    <a:gd name="connsiteY11" fmla="*/ 30556 h 66171"/>
                    <a:gd name="connsiteX12" fmla="*/ 45531 w 48768"/>
                    <a:gd name="connsiteY12" fmla="*/ 43001 h 66171"/>
                    <a:gd name="connsiteX13" fmla="*/ 40977 w 48768"/>
                    <a:gd name="connsiteY13" fmla="*/ 52815 h 66171"/>
                    <a:gd name="connsiteX14" fmla="*/ 33085 w 48768"/>
                    <a:gd name="connsiteY14" fmla="*/ 46138 h 66171"/>
                    <a:gd name="connsiteX15" fmla="*/ 36829 w 48768"/>
                    <a:gd name="connsiteY15" fmla="*/ 30860 h 66171"/>
                    <a:gd name="connsiteX16" fmla="*/ 33085 w 48768"/>
                    <a:gd name="connsiteY16" fmla="*/ 15480 h 66171"/>
                    <a:gd name="connsiteX17" fmla="*/ 23474 w 48768"/>
                    <a:gd name="connsiteY17" fmla="*/ 10523 h 66171"/>
                    <a:gd name="connsiteX18" fmla="*/ 13761 w 48768"/>
                    <a:gd name="connsiteY18" fmla="*/ 15480 h 66171"/>
                    <a:gd name="connsiteX19" fmla="*/ 10017 w 48768"/>
                    <a:gd name="connsiteY19" fmla="*/ 30860 h 66171"/>
                    <a:gd name="connsiteX20" fmla="*/ 13761 w 48768"/>
                    <a:gd name="connsiteY20" fmla="*/ 46441 h 66171"/>
                    <a:gd name="connsiteX21" fmla="*/ 23170 w 48768"/>
                    <a:gd name="connsiteY21" fmla="*/ 51500 h 66171"/>
                    <a:gd name="connsiteX22" fmla="*/ 27116 w 48768"/>
                    <a:gd name="connsiteY22" fmla="*/ 50691 h 66171"/>
                    <a:gd name="connsiteX23" fmla="*/ 21045 w 48768"/>
                    <a:gd name="connsiteY23" fmla="*/ 46947 h 66171"/>
                    <a:gd name="connsiteX24" fmla="*/ 23777 w 48768"/>
                    <a:gd name="connsiteY24" fmla="*/ 40168 h 66171"/>
                    <a:gd name="connsiteX25" fmla="*/ 33085 w 48768"/>
                    <a:gd name="connsiteY25" fmla="*/ 46138 h 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8" h="66171">
                      <a:moveTo>
                        <a:pt x="40977" y="52815"/>
                      </a:moveTo>
                      <a:cubicBezTo>
                        <a:pt x="43406" y="54839"/>
                        <a:pt x="45935" y="56559"/>
                        <a:pt x="48768" y="57773"/>
                      </a:cubicBezTo>
                      <a:lnTo>
                        <a:pt x="45227" y="66171"/>
                      </a:lnTo>
                      <a:cubicBezTo>
                        <a:pt x="43810" y="65665"/>
                        <a:pt x="42394" y="64957"/>
                        <a:pt x="40977" y="63945"/>
                      </a:cubicBezTo>
                      <a:cubicBezTo>
                        <a:pt x="40674" y="63743"/>
                        <a:pt x="38448" y="62023"/>
                        <a:pt x="34401" y="58684"/>
                      </a:cubicBezTo>
                      <a:cubicBezTo>
                        <a:pt x="31163" y="60404"/>
                        <a:pt x="27521" y="61213"/>
                        <a:pt x="23474" y="61213"/>
                      </a:cubicBezTo>
                      <a:cubicBezTo>
                        <a:pt x="16492" y="61213"/>
                        <a:pt x="10826" y="58583"/>
                        <a:pt x="6476" y="53321"/>
                      </a:cubicBezTo>
                      <a:cubicBezTo>
                        <a:pt x="2125" y="48060"/>
                        <a:pt x="0" y="40472"/>
                        <a:pt x="0" y="30556"/>
                      </a:cubicBezTo>
                      <a:cubicBezTo>
                        <a:pt x="0" y="20641"/>
                        <a:pt x="2125" y="13052"/>
                        <a:pt x="6476" y="7791"/>
                      </a:cubicBezTo>
                      <a:cubicBezTo>
                        <a:pt x="10826" y="2631"/>
                        <a:pt x="16492" y="0"/>
                        <a:pt x="23575" y="0"/>
                      </a:cubicBezTo>
                      <a:cubicBezTo>
                        <a:pt x="30556" y="0"/>
                        <a:pt x="36222" y="2631"/>
                        <a:pt x="40472" y="7791"/>
                      </a:cubicBezTo>
                      <a:cubicBezTo>
                        <a:pt x="44822" y="13052"/>
                        <a:pt x="46947" y="20641"/>
                        <a:pt x="46947" y="30556"/>
                      </a:cubicBezTo>
                      <a:cubicBezTo>
                        <a:pt x="46947" y="35413"/>
                        <a:pt x="46441" y="39460"/>
                        <a:pt x="45531" y="43001"/>
                      </a:cubicBezTo>
                      <a:cubicBezTo>
                        <a:pt x="44620" y="46542"/>
                        <a:pt x="43001" y="49881"/>
                        <a:pt x="40977" y="52815"/>
                      </a:cubicBezTo>
                      <a:close/>
                      <a:moveTo>
                        <a:pt x="33085" y="46138"/>
                      </a:moveTo>
                      <a:cubicBezTo>
                        <a:pt x="35615" y="42596"/>
                        <a:pt x="36829" y="37537"/>
                        <a:pt x="36829" y="30860"/>
                      </a:cubicBezTo>
                      <a:cubicBezTo>
                        <a:pt x="36829" y="23878"/>
                        <a:pt x="35615" y="18819"/>
                        <a:pt x="33085" y="15480"/>
                      </a:cubicBezTo>
                      <a:cubicBezTo>
                        <a:pt x="30556" y="12141"/>
                        <a:pt x="27318" y="10523"/>
                        <a:pt x="23474" y="10523"/>
                      </a:cubicBezTo>
                      <a:cubicBezTo>
                        <a:pt x="19527" y="10523"/>
                        <a:pt x="16290" y="12243"/>
                        <a:pt x="13761" y="15480"/>
                      </a:cubicBezTo>
                      <a:cubicBezTo>
                        <a:pt x="11231" y="18819"/>
                        <a:pt x="10017" y="23979"/>
                        <a:pt x="10017" y="30860"/>
                      </a:cubicBezTo>
                      <a:cubicBezTo>
                        <a:pt x="10017" y="37841"/>
                        <a:pt x="11231" y="43102"/>
                        <a:pt x="13761" y="46441"/>
                      </a:cubicBezTo>
                      <a:cubicBezTo>
                        <a:pt x="16290" y="49780"/>
                        <a:pt x="19427" y="51500"/>
                        <a:pt x="23170" y="51500"/>
                      </a:cubicBezTo>
                      <a:cubicBezTo>
                        <a:pt x="24586" y="51500"/>
                        <a:pt x="25902" y="51197"/>
                        <a:pt x="27116" y="50691"/>
                      </a:cubicBezTo>
                      <a:cubicBezTo>
                        <a:pt x="25093" y="49072"/>
                        <a:pt x="23069" y="47858"/>
                        <a:pt x="21045" y="46947"/>
                      </a:cubicBezTo>
                      <a:lnTo>
                        <a:pt x="23777" y="40168"/>
                      </a:lnTo>
                      <a:cubicBezTo>
                        <a:pt x="27116" y="41382"/>
                        <a:pt x="30151" y="43406"/>
                        <a:pt x="33085" y="46138"/>
                      </a:cubicBezTo>
                      <a:close/>
                    </a:path>
                  </a:pathLst>
                </a:custGeom>
                <a:solidFill>
                  <a:srgbClr val="000000"/>
                </a:solidFill>
                <a:ln w="10108"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A0738AE6-41CF-39F8-1459-AC0C975A9274}"/>
                    </a:ext>
                  </a:extLst>
                </p:cNvPr>
                <p:cNvSpPr/>
                <p:nvPr/>
              </p:nvSpPr>
              <p:spPr>
                <a:xfrm>
                  <a:off x="11260383" y="692445"/>
                  <a:ext cx="38751" cy="60201"/>
                </a:xfrm>
                <a:custGeom>
                  <a:avLst/>
                  <a:gdLst>
                    <a:gd name="connsiteX0" fmla="*/ 0 w 38751"/>
                    <a:gd name="connsiteY0" fmla="*/ 0 h 60201"/>
                    <a:gd name="connsiteX1" fmla="*/ 9713 w 38751"/>
                    <a:gd name="connsiteY1" fmla="*/ 0 h 60201"/>
                    <a:gd name="connsiteX2" fmla="*/ 9713 w 38751"/>
                    <a:gd name="connsiteY2" fmla="*/ 31973 h 60201"/>
                    <a:gd name="connsiteX3" fmla="*/ 10118 w 38751"/>
                    <a:gd name="connsiteY3" fmla="*/ 41686 h 60201"/>
                    <a:gd name="connsiteX4" fmla="*/ 13254 w 38751"/>
                    <a:gd name="connsiteY4" fmla="*/ 47757 h 60201"/>
                    <a:gd name="connsiteX5" fmla="*/ 19730 w 38751"/>
                    <a:gd name="connsiteY5" fmla="*/ 49881 h 60201"/>
                    <a:gd name="connsiteX6" fmla="*/ 25294 w 38751"/>
                    <a:gd name="connsiteY6" fmla="*/ 48364 h 60201"/>
                    <a:gd name="connsiteX7" fmla="*/ 28229 w 38751"/>
                    <a:gd name="connsiteY7" fmla="*/ 44215 h 60201"/>
                    <a:gd name="connsiteX8" fmla="*/ 29038 w 38751"/>
                    <a:gd name="connsiteY8" fmla="*/ 32681 h 60201"/>
                    <a:gd name="connsiteX9" fmla="*/ 29038 w 38751"/>
                    <a:gd name="connsiteY9" fmla="*/ 0 h 60201"/>
                    <a:gd name="connsiteX10" fmla="*/ 38751 w 38751"/>
                    <a:gd name="connsiteY10" fmla="*/ 0 h 60201"/>
                    <a:gd name="connsiteX11" fmla="*/ 38751 w 38751"/>
                    <a:gd name="connsiteY11" fmla="*/ 31062 h 60201"/>
                    <a:gd name="connsiteX12" fmla="*/ 37436 w 38751"/>
                    <a:gd name="connsiteY12" fmla="*/ 48262 h 60201"/>
                    <a:gd name="connsiteX13" fmla="*/ 31669 w 38751"/>
                    <a:gd name="connsiteY13" fmla="*/ 56863 h 60201"/>
                    <a:gd name="connsiteX14" fmla="*/ 19932 w 38751"/>
                    <a:gd name="connsiteY14" fmla="*/ 60202 h 60201"/>
                    <a:gd name="connsiteX15" fmla="*/ 8094 w 38751"/>
                    <a:gd name="connsiteY15" fmla="*/ 57470 h 60201"/>
                    <a:gd name="connsiteX16" fmla="*/ 1922 w 38751"/>
                    <a:gd name="connsiteY16" fmla="*/ 49780 h 60201"/>
                    <a:gd name="connsiteX17" fmla="*/ 0 w 38751"/>
                    <a:gd name="connsiteY17" fmla="*/ 31568 h 60201"/>
                    <a:gd name="connsiteX18" fmla="*/ 0 w 38751"/>
                    <a:gd name="connsiteY18" fmla="*/ 0 h 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1" h="60201">
                      <a:moveTo>
                        <a:pt x="0" y="0"/>
                      </a:moveTo>
                      <a:lnTo>
                        <a:pt x="9713" y="0"/>
                      </a:lnTo>
                      <a:lnTo>
                        <a:pt x="9713" y="31973"/>
                      </a:lnTo>
                      <a:cubicBezTo>
                        <a:pt x="9713" y="36930"/>
                        <a:pt x="9814" y="40168"/>
                        <a:pt x="10118" y="41686"/>
                      </a:cubicBezTo>
                      <a:cubicBezTo>
                        <a:pt x="10522" y="44316"/>
                        <a:pt x="11534" y="46340"/>
                        <a:pt x="13254" y="47757"/>
                      </a:cubicBezTo>
                      <a:cubicBezTo>
                        <a:pt x="14974" y="49173"/>
                        <a:pt x="16998" y="49881"/>
                        <a:pt x="19730" y="49881"/>
                      </a:cubicBezTo>
                      <a:cubicBezTo>
                        <a:pt x="21956" y="49881"/>
                        <a:pt x="23878" y="49375"/>
                        <a:pt x="25294" y="48364"/>
                      </a:cubicBezTo>
                      <a:cubicBezTo>
                        <a:pt x="26711" y="47352"/>
                        <a:pt x="27723" y="45935"/>
                        <a:pt x="28229" y="44215"/>
                      </a:cubicBezTo>
                      <a:cubicBezTo>
                        <a:pt x="28735" y="42495"/>
                        <a:pt x="29038" y="38549"/>
                        <a:pt x="29038" y="32681"/>
                      </a:cubicBezTo>
                      <a:lnTo>
                        <a:pt x="29038" y="0"/>
                      </a:lnTo>
                      <a:lnTo>
                        <a:pt x="38751" y="0"/>
                      </a:lnTo>
                      <a:lnTo>
                        <a:pt x="38751" y="31062"/>
                      </a:lnTo>
                      <a:cubicBezTo>
                        <a:pt x="38751" y="38954"/>
                        <a:pt x="38347" y="44721"/>
                        <a:pt x="37436" y="48262"/>
                      </a:cubicBezTo>
                      <a:cubicBezTo>
                        <a:pt x="36526" y="51804"/>
                        <a:pt x="34704" y="54637"/>
                        <a:pt x="31669" y="56863"/>
                      </a:cubicBezTo>
                      <a:cubicBezTo>
                        <a:pt x="28735" y="59089"/>
                        <a:pt x="24789" y="60202"/>
                        <a:pt x="19932" y="60202"/>
                      </a:cubicBezTo>
                      <a:cubicBezTo>
                        <a:pt x="14873" y="60202"/>
                        <a:pt x="10927" y="59291"/>
                        <a:pt x="8094" y="57470"/>
                      </a:cubicBezTo>
                      <a:cubicBezTo>
                        <a:pt x="5261" y="55648"/>
                        <a:pt x="3237" y="53119"/>
                        <a:pt x="1922" y="49780"/>
                      </a:cubicBezTo>
                      <a:cubicBezTo>
                        <a:pt x="607" y="46441"/>
                        <a:pt x="0" y="40370"/>
                        <a:pt x="0" y="31568"/>
                      </a:cubicBezTo>
                      <a:lnTo>
                        <a:pt x="0" y="0"/>
                      </a:lnTo>
                      <a:close/>
                    </a:path>
                  </a:pathLst>
                </a:custGeom>
                <a:solidFill>
                  <a:srgbClr val="000000"/>
                </a:solidFill>
                <a:ln w="10108"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2EC25850-8CC7-3EE6-41DD-9C66EC0D0050}"/>
                    </a:ext>
                  </a:extLst>
                </p:cNvPr>
                <p:cNvSpPr/>
                <p:nvPr/>
              </p:nvSpPr>
              <p:spPr>
                <a:xfrm>
                  <a:off x="11309050"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214A4DF4-0677-CB64-E76D-7A034B8F8836}"/>
                    </a:ext>
                  </a:extLst>
                </p:cNvPr>
                <p:cNvSpPr/>
                <p:nvPr/>
              </p:nvSpPr>
              <p:spPr>
                <a:xfrm>
                  <a:off x="1132321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8 w 48768"/>
                    <a:gd name="connsiteY9" fmla="*/ 35716 h 59088"/>
                    <a:gd name="connsiteX10" fmla="*/ 23979 w 48768"/>
                    <a:gd name="connsiteY10" fmla="*/ 13760 h 59088"/>
                    <a:gd name="connsiteX11" fmla="*/ 17403 w 48768"/>
                    <a:gd name="connsiteY11" fmla="*/ 35716 h 59088"/>
                    <a:gd name="connsiteX12" fmla="*/ 30758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8" y="35716"/>
                      </a:moveTo>
                      <a:lnTo>
                        <a:pt x="23979" y="13760"/>
                      </a:lnTo>
                      <a:lnTo>
                        <a:pt x="17403" y="35716"/>
                      </a:lnTo>
                      <a:lnTo>
                        <a:pt x="30758" y="35716"/>
                      </a:lnTo>
                      <a:close/>
                    </a:path>
                  </a:pathLst>
                </a:custGeom>
                <a:solidFill>
                  <a:srgbClr val="000000"/>
                </a:solidFill>
                <a:ln w="10108" cap="flat">
                  <a:noFill/>
                  <a:prstDash val="solid"/>
                  <a:miter/>
                </a:ln>
              </p:spPr>
              <p:txBody>
                <a:bodyPr rtlCol="0" anchor="ctr"/>
                <a:lstStyle/>
                <a:p>
                  <a:endParaRPr lang="es-CO"/>
                </a:p>
              </p:txBody>
            </p:sp>
          </p:grpSp>
          <p:sp>
            <p:nvSpPr>
              <p:cNvPr id="30" name="Forma libre: forma 29">
                <a:extLst>
                  <a:ext uri="{FF2B5EF4-FFF2-40B4-BE49-F238E27FC236}">
                    <a16:creationId xmlns:a16="http://schemas.microsoft.com/office/drawing/2014/main" id="{52119F50-F64F-3A9B-81EF-1E230DC04ECD}"/>
                  </a:ext>
                </a:extLst>
              </p:cNvPr>
              <p:cNvSpPr/>
              <p:nvPr/>
            </p:nvSpPr>
            <p:spPr>
              <a:xfrm>
                <a:off x="10616985" y="653896"/>
                <a:ext cx="775031" cy="11939"/>
              </a:xfrm>
              <a:custGeom>
                <a:avLst/>
                <a:gdLst>
                  <a:gd name="connsiteX0" fmla="*/ 0 w 775031"/>
                  <a:gd name="connsiteY0" fmla="*/ 0 h 11939"/>
                  <a:gd name="connsiteX1" fmla="*/ 775032 w 775031"/>
                  <a:gd name="connsiteY1" fmla="*/ 0 h 11939"/>
                  <a:gd name="connsiteX2" fmla="*/ 775032 w 775031"/>
                  <a:gd name="connsiteY2" fmla="*/ 11939 h 11939"/>
                  <a:gd name="connsiteX3" fmla="*/ 0 w 775031"/>
                  <a:gd name="connsiteY3" fmla="*/ 11939 h 11939"/>
                </a:gdLst>
                <a:ahLst/>
                <a:cxnLst>
                  <a:cxn ang="0">
                    <a:pos x="connsiteX0" y="connsiteY0"/>
                  </a:cxn>
                  <a:cxn ang="0">
                    <a:pos x="connsiteX1" y="connsiteY1"/>
                  </a:cxn>
                  <a:cxn ang="0">
                    <a:pos x="connsiteX2" y="connsiteY2"/>
                  </a:cxn>
                  <a:cxn ang="0">
                    <a:pos x="connsiteX3" y="connsiteY3"/>
                  </a:cxn>
                </a:cxnLst>
                <a:rect l="l" t="t" r="r" b="b"/>
                <a:pathLst>
                  <a:path w="775031" h="11939">
                    <a:moveTo>
                      <a:pt x="0" y="0"/>
                    </a:moveTo>
                    <a:lnTo>
                      <a:pt x="775032" y="0"/>
                    </a:lnTo>
                    <a:lnTo>
                      <a:pt x="775032" y="11939"/>
                    </a:lnTo>
                    <a:lnTo>
                      <a:pt x="0" y="11939"/>
                    </a:lnTo>
                    <a:close/>
                  </a:path>
                </a:pathLst>
              </a:custGeom>
              <a:solidFill>
                <a:srgbClr val="000000"/>
              </a:solidFill>
              <a:ln w="10108" cap="flat">
                <a:noFill/>
                <a:prstDash val="solid"/>
                <a:miter/>
              </a:ln>
            </p:spPr>
            <p:txBody>
              <a:bodyPr rtlCol="0" anchor="ctr"/>
              <a:lstStyle/>
              <a:p>
                <a:endParaRPr lang="es-CO"/>
              </a:p>
            </p:txBody>
          </p:sp>
          <p:grpSp>
            <p:nvGrpSpPr>
              <p:cNvPr id="31" name="Gráfico 2">
                <a:extLst>
                  <a:ext uri="{FF2B5EF4-FFF2-40B4-BE49-F238E27FC236}">
                    <a16:creationId xmlns:a16="http://schemas.microsoft.com/office/drawing/2014/main" id="{DAC785C8-54B0-84BD-C86B-3C82BB270ABF}"/>
                  </a:ext>
                </a:extLst>
              </p:cNvPr>
              <p:cNvGrpSpPr/>
              <p:nvPr/>
            </p:nvGrpSpPr>
            <p:grpSpPr>
              <a:xfrm>
                <a:off x="10615974" y="390324"/>
                <a:ext cx="763092" cy="248090"/>
                <a:chOff x="10615974" y="390324"/>
                <a:chExt cx="763092" cy="248090"/>
              </a:xfrm>
              <a:solidFill>
                <a:srgbClr val="000000"/>
              </a:solidFill>
            </p:grpSpPr>
            <p:sp>
              <p:nvSpPr>
                <p:cNvPr id="32" name="Forma libre: forma 31">
                  <a:extLst>
                    <a:ext uri="{FF2B5EF4-FFF2-40B4-BE49-F238E27FC236}">
                      <a16:creationId xmlns:a16="http://schemas.microsoft.com/office/drawing/2014/main" id="{722862BE-6CFA-E91A-83B0-4011B2A2BEF7}"/>
                    </a:ext>
                  </a:extLst>
                </p:cNvPr>
                <p:cNvSpPr/>
                <p:nvPr/>
              </p:nvSpPr>
              <p:spPr>
                <a:xfrm>
                  <a:off x="10615974" y="390426"/>
                  <a:ext cx="46441" cy="65968"/>
                </a:xfrm>
                <a:custGeom>
                  <a:avLst/>
                  <a:gdLst>
                    <a:gd name="connsiteX0" fmla="*/ 0 w 46441"/>
                    <a:gd name="connsiteY0" fmla="*/ 58583 h 65968"/>
                    <a:gd name="connsiteX1" fmla="*/ 4351 w 46441"/>
                    <a:gd name="connsiteY1" fmla="*/ 47453 h 65968"/>
                    <a:gd name="connsiteX2" fmla="*/ 22765 w 46441"/>
                    <a:gd name="connsiteY2" fmla="*/ 54131 h 65968"/>
                    <a:gd name="connsiteX3" fmla="*/ 33490 w 46441"/>
                    <a:gd name="connsiteY3" fmla="*/ 47251 h 65968"/>
                    <a:gd name="connsiteX4" fmla="*/ 1012 w 46441"/>
                    <a:gd name="connsiteY4" fmla="*/ 19831 h 65968"/>
                    <a:gd name="connsiteX5" fmla="*/ 24586 w 46441"/>
                    <a:gd name="connsiteY5" fmla="*/ 0 h 65968"/>
                    <a:gd name="connsiteX6" fmla="*/ 44013 w 46441"/>
                    <a:gd name="connsiteY6" fmla="*/ 5666 h 65968"/>
                    <a:gd name="connsiteX7" fmla="*/ 40067 w 46441"/>
                    <a:gd name="connsiteY7" fmla="*/ 16897 h 65968"/>
                    <a:gd name="connsiteX8" fmla="*/ 24586 w 46441"/>
                    <a:gd name="connsiteY8" fmla="*/ 11838 h 65968"/>
                    <a:gd name="connsiteX9" fmla="*/ 13962 w 46441"/>
                    <a:gd name="connsiteY9" fmla="*/ 19123 h 65968"/>
                    <a:gd name="connsiteX10" fmla="*/ 46441 w 46441"/>
                    <a:gd name="connsiteY10" fmla="*/ 46239 h 65968"/>
                    <a:gd name="connsiteX11" fmla="*/ 22765 w 46441"/>
                    <a:gd name="connsiteY11" fmla="*/ 65969 h 65968"/>
                    <a:gd name="connsiteX12" fmla="*/ 0 w 46441"/>
                    <a:gd name="connsiteY12" fmla="*/ 58583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1" h="65968">
                      <a:moveTo>
                        <a:pt x="0" y="58583"/>
                      </a:moveTo>
                      <a:lnTo>
                        <a:pt x="4351" y="47453"/>
                      </a:lnTo>
                      <a:cubicBezTo>
                        <a:pt x="9106" y="51399"/>
                        <a:pt x="16087" y="54131"/>
                        <a:pt x="22765" y="54131"/>
                      </a:cubicBezTo>
                      <a:cubicBezTo>
                        <a:pt x="30455" y="54131"/>
                        <a:pt x="33490" y="51197"/>
                        <a:pt x="33490" y="47251"/>
                      </a:cubicBezTo>
                      <a:cubicBezTo>
                        <a:pt x="33490" y="35311"/>
                        <a:pt x="1012" y="43507"/>
                        <a:pt x="1012" y="19831"/>
                      </a:cubicBezTo>
                      <a:cubicBezTo>
                        <a:pt x="1012" y="9005"/>
                        <a:pt x="8701" y="0"/>
                        <a:pt x="24586" y="0"/>
                      </a:cubicBezTo>
                      <a:cubicBezTo>
                        <a:pt x="31568" y="0"/>
                        <a:pt x="38751" y="1922"/>
                        <a:pt x="44013" y="5666"/>
                      </a:cubicBezTo>
                      <a:lnTo>
                        <a:pt x="40067" y="16897"/>
                      </a:lnTo>
                      <a:cubicBezTo>
                        <a:pt x="34907" y="13558"/>
                        <a:pt x="29544" y="11838"/>
                        <a:pt x="24586" y="11838"/>
                      </a:cubicBezTo>
                      <a:cubicBezTo>
                        <a:pt x="16897" y="11838"/>
                        <a:pt x="13962" y="15076"/>
                        <a:pt x="13962" y="19123"/>
                      </a:cubicBezTo>
                      <a:cubicBezTo>
                        <a:pt x="13962" y="30860"/>
                        <a:pt x="46441" y="22765"/>
                        <a:pt x="46441" y="46239"/>
                      </a:cubicBezTo>
                      <a:cubicBezTo>
                        <a:pt x="46441" y="56863"/>
                        <a:pt x="38751" y="65969"/>
                        <a:pt x="22765" y="65969"/>
                      </a:cubicBezTo>
                      <a:cubicBezTo>
                        <a:pt x="13861" y="65969"/>
                        <a:pt x="4958" y="62933"/>
                        <a:pt x="0" y="58583"/>
                      </a:cubicBezTo>
                    </a:path>
                  </a:pathLst>
                </a:custGeom>
                <a:solidFill>
                  <a:srgbClr val="000000"/>
                </a:solidFill>
                <a:ln w="10108"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3BCCA5D7-1C29-371E-AAD5-A10917B5B272}"/>
                    </a:ext>
                  </a:extLst>
                </p:cNvPr>
                <p:cNvSpPr/>
                <p:nvPr/>
              </p:nvSpPr>
              <p:spPr>
                <a:xfrm>
                  <a:off x="10713409" y="390324"/>
                  <a:ext cx="61112" cy="65969"/>
                </a:xfrm>
                <a:custGeom>
                  <a:avLst/>
                  <a:gdLst>
                    <a:gd name="connsiteX0" fmla="*/ 0 w 61112"/>
                    <a:gd name="connsiteY0" fmla="*/ 32984 h 65969"/>
                    <a:gd name="connsiteX1" fmla="*/ 30556 w 61112"/>
                    <a:gd name="connsiteY1" fmla="*/ 0 h 65969"/>
                    <a:gd name="connsiteX2" fmla="*/ 61112 w 61112"/>
                    <a:gd name="connsiteY2" fmla="*/ 32984 h 65969"/>
                    <a:gd name="connsiteX3" fmla="*/ 30556 w 61112"/>
                    <a:gd name="connsiteY3" fmla="*/ 65969 h 65969"/>
                    <a:gd name="connsiteX4" fmla="*/ 0 w 61112"/>
                    <a:gd name="connsiteY4" fmla="*/ 32984 h 65969"/>
                    <a:gd name="connsiteX5" fmla="*/ 48060 w 61112"/>
                    <a:gd name="connsiteY5" fmla="*/ 32984 h 65969"/>
                    <a:gd name="connsiteX6" fmla="*/ 30556 w 61112"/>
                    <a:gd name="connsiteY6" fmla="*/ 12546 h 65969"/>
                    <a:gd name="connsiteX7" fmla="*/ 13052 w 61112"/>
                    <a:gd name="connsiteY7" fmla="*/ 32984 h 65969"/>
                    <a:gd name="connsiteX8" fmla="*/ 30556 w 61112"/>
                    <a:gd name="connsiteY8" fmla="*/ 53423 h 65969"/>
                    <a:gd name="connsiteX9" fmla="*/ 48060 w 61112"/>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12" h="65969">
                      <a:moveTo>
                        <a:pt x="0" y="32984"/>
                      </a:moveTo>
                      <a:cubicBezTo>
                        <a:pt x="0" y="14064"/>
                        <a:pt x="12951" y="0"/>
                        <a:pt x="30556" y="0"/>
                      </a:cubicBezTo>
                      <a:cubicBezTo>
                        <a:pt x="48060" y="0"/>
                        <a:pt x="61112" y="13963"/>
                        <a:pt x="61112" y="32984"/>
                      </a:cubicBezTo>
                      <a:cubicBezTo>
                        <a:pt x="61112" y="52006"/>
                        <a:pt x="48161" y="65969"/>
                        <a:pt x="30556" y="65969"/>
                      </a:cubicBezTo>
                      <a:cubicBezTo>
                        <a:pt x="12951" y="66070"/>
                        <a:pt x="0" y="52006"/>
                        <a:pt x="0" y="32984"/>
                      </a:cubicBezTo>
                      <a:moveTo>
                        <a:pt x="48060" y="32984"/>
                      </a:moveTo>
                      <a:cubicBezTo>
                        <a:pt x="48060" y="20843"/>
                        <a:pt x="40573" y="12546"/>
                        <a:pt x="30556" y="12546"/>
                      </a:cubicBezTo>
                      <a:cubicBezTo>
                        <a:pt x="20540" y="12546"/>
                        <a:pt x="13052" y="20843"/>
                        <a:pt x="13052" y="32984"/>
                      </a:cubicBezTo>
                      <a:cubicBezTo>
                        <a:pt x="13052" y="45126"/>
                        <a:pt x="20540" y="53423"/>
                        <a:pt x="30556" y="53423"/>
                      </a:cubicBezTo>
                      <a:cubicBezTo>
                        <a:pt x="40573" y="53423"/>
                        <a:pt x="48060" y="45126"/>
                        <a:pt x="48060" y="32984"/>
                      </a:cubicBezTo>
                    </a:path>
                  </a:pathLst>
                </a:custGeom>
                <a:solidFill>
                  <a:srgbClr val="000000"/>
                </a:solidFill>
                <a:ln w="10108"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87E57745-4494-20E7-030F-376AE2B13E91}"/>
                    </a:ext>
                  </a:extLst>
                </p:cNvPr>
                <p:cNvSpPr/>
                <p:nvPr/>
              </p:nvSpPr>
              <p:spPr>
                <a:xfrm>
                  <a:off x="10826426" y="390324"/>
                  <a:ext cx="53321" cy="65969"/>
                </a:xfrm>
                <a:custGeom>
                  <a:avLst/>
                  <a:gdLst>
                    <a:gd name="connsiteX0" fmla="*/ 0 w 53321"/>
                    <a:gd name="connsiteY0" fmla="*/ 32984 h 65969"/>
                    <a:gd name="connsiteX1" fmla="*/ 30354 w 53321"/>
                    <a:gd name="connsiteY1" fmla="*/ 0 h 65969"/>
                    <a:gd name="connsiteX2" fmla="*/ 53321 w 53321"/>
                    <a:gd name="connsiteY2" fmla="*/ 11332 h 65969"/>
                    <a:gd name="connsiteX3" fmla="*/ 45025 w 53321"/>
                    <a:gd name="connsiteY3" fmla="*/ 20033 h 65969"/>
                    <a:gd name="connsiteX4" fmla="*/ 30961 w 53321"/>
                    <a:gd name="connsiteY4" fmla="*/ 12546 h 65969"/>
                    <a:gd name="connsiteX5" fmla="*/ 13052 w 53321"/>
                    <a:gd name="connsiteY5" fmla="*/ 32984 h 65969"/>
                    <a:gd name="connsiteX6" fmla="*/ 30961 w 53321"/>
                    <a:gd name="connsiteY6" fmla="*/ 53423 h 65969"/>
                    <a:gd name="connsiteX7" fmla="*/ 45025 w 53321"/>
                    <a:gd name="connsiteY7" fmla="*/ 45834 h 65969"/>
                    <a:gd name="connsiteX8" fmla="*/ 53321 w 53321"/>
                    <a:gd name="connsiteY8" fmla="*/ 54535 h 65969"/>
                    <a:gd name="connsiteX9" fmla="*/ 30252 w 53321"/>
                    <a:gd name="connsiteY9" fmla="*/ 65969 h 65969"/>
                    <a:gd name="connsiteX10" fmla="*/ 0 w 53321"/>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21" h="65969">
                      <a:moveTo>
                        <a:pt x="0" y="32984"/>
                      </a:moveTo>
                      <a:cubicBezTo>
                        <a:pt x="0" y="13760"/>
                        <a:pt x="12951" y="0"/>
                        <a:pt x="30354" y="0"/>
                      </a:cubicBezTo>
                      <a:cubicBezTo>
                        <a:pt x="39966" y="0"/>
                        <a:pt x="48060" y="4047"/>
                        <a:pt x="53321" y="11332"/>
                      </a:cubicBezTo>
                      <a:lnTo>
                        <a:pt x="45025" y="20033"/>
                      </a:lnTo>
                      <a:cubicBezTo>
                        <a:pt x="41281" y="15076"/>
                        <a:pt x="36526" y="12546"/>
                        <a:pt x="30961" y="12546"/>
                      </a:cubicBezTo>
                      <a:cubicBezTo>
                        <a:pt x="20539" y="12546"/>
                        <a:pt x="13052" y="20944"/>
                        <a:pt x="13052" y="32984"/>
                      </a:cubicBezTo>
                      <a:cubicBezTo>
                        <a:pt x="13052" y="45025"/>
                        <a:pt x="20438" y="53423"/>
                        <a:pt x="30961" y="53423"/>
                      </a:cubicBezTo>
                      <a:cubicBezTo>
                        <a:pt x="36526" y="53423"/>
                        <a:pt x="41281" y="50893"/>
                        <a:pt x="45025" y="45834"/>
                      </a:cubicBezTo>
                      <a:lnTo>
                        <a:pt x="53321" y="54535"/>
                      </a:lnTo>
                      <a:cubicBezTo>
                        <a:pt x="48060" y="61922"/>
                        <a:pt x="39966" y="65969"/>
                        <a:pt x="30252"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55221661-6C36-FF3A-7DFA-EE0AEA51F32D}"/>
                    </a:ext>
                  </a:extLst>
                </p:cNvPr>
                <p:cNvSpPr/>
                <p:nvPr/>
              </p:nvSpPr>
              <p:spPr>
                <a:xfrm>
                  <a:off x="10934081" y="391437"/>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00C566FE-DF57-C370-5D55-A43C263E9E4A}"/>
                    </a:ext>
                  </a:extLst>
                </p:cNvPr>
                <p:cNvSpPr/>
                <p:nvPr/>
              </p:nvSpPr>
              <p:spPr>
                <a:xfrm>
                  <a:off x="11006019" y="391437"/>
                  <a:ext cx="43203" cy="63843"/>
                </a:xfrm>
                <a:custGeom>
                  <a:avLst/>
                  <a:gdLst>
                    <a:gd name="connsiteX0" fmla="*/ 43203 w 43203"/>
                    <a:gd name="connsiteY0" fmla="*/ 52006 h 63843"/>
                    <a:gd name="connsiteX1" fmla="*/ 43203 w 43203"/>
                    <a:gd name="connsiteY1" fmla="*/ 63844 h 63843"/>
                    <a:gd name="connsiteX2" fmla="*/ 0 w 43203"/>
                    <a:gd name="connsiteY2" fmla="*/ 63844 h 63843"/>
                    <a:gd name="connsiteX3" fmla="*/ 0 w 43203"/>
                    <a:gd name="connsiteY3" fmla="*/ 0 h 63843"/>
                    <a:gd name="connsiteX4" fmla="*/ 42192 w 43203"/>
                    <a:gd name="connsiteY4" fmla="*/ 0 h 63843"/>
                    <a:gd name="connsiteX5" fmla="*/ 42192 w 43203"/>
                    <a:gd name="connsiteY5" fmla="*/ 11838 h 63843"/>
                    <a:gd name="connsiteX6" fmla="*/ 12850 w 43203"/>
                    <a:gd name="connsiteY6" fmla="*/ 11838 h 63843"/>
                    <a:gd name="connsiteX7" fmla="*/ 12850 w 43203"/>
                    <a:gd name="connsiteY7" fmla="*/ 25699 h 63843"/>
                    <a:gd name="connsiteX8" fmla="*/ 38751 w 43203"/>
                    <a:gd name="connsiteY8" fmla="*/ 25699 h 63843"/>
                    <a:gd name="connsiteX9" fmla="*/ 38751 w 43203"/>
                    <a:gd name="connsiteY9" fmla="*/ 37234 h 63843"/>
                    <a:gd name="connsiteX10" fmla="*/ 12850 w 43203"/>
                    <a:gd name="connsiteY10" fmla="*/ 37234 h 63843"/>
                    <a:gd name="connsiteX11" fmla="*/ 12850 w 43203"/>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03" h="63843">
                      <a:moveTo>
                        <a:pt x="43203" y="52006"/>
                      </a:moveTo>
                      <a:lnTo>
                        <a:pt x="43203" y="63844"/>
                      </a:lnTo>
                      <a:lnTo>
                        <a:pt x="0" y="63844"/>
                      </a:lnTo>
                      <a:lnTo>
                        <a:pt x="0" y="0"/>
                      </a:lnTo>
                      <a:lnTo>
                        <a:pt x="42192" y="0"/>
                      </a:lnTo>
                      <a:lnTo>
                        <a:pt x="42192" y="11838"/>
                      </a:lnTo>
                      <a:lnTo>
                        <a:pt x="12850" y="11838"/>
                      </a:lnTo>
                      <a:lnTo>
                        <a:pt x="12850" y="25699"/>
                      </a:lnTo>
                      <a:lnTo>
                        <a:pt x="38751" y="25699"/>
                      </a:lnTo>
                      <a:lnTo>
                        <a:pt x="38751" y="37234"/>
                      </a:lnTo>
                      <a:lnTo>
                        <a:pt x="12850" y="37234"/>
                      </a:lnTo>
                      <a:lnTo>
                        <a:pt x="12850" y="52006"/>
                      </a:lnTo>
                      <a:close/>
                    </a:path>
                  </a:pathLst>
                </a:custGeom>
                <a:solidFill>
                  <a:srgbClr val="000000"/>
                </a:solidFill>
                <a:ln w="10108"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26EF6F84-BF10-0DED-30B3-94EB94907138}"/>
                    </a:ext>
                  </a:extLst>
                </p:cNvPr>
                <p:cNvSpPr/>
                <p:nvPr/>
              </p:nvSpPr>
              <p:spPr>
                <a:xfrm>
                  <a:off x="11105174" y="391437"/>
                  <a:ext cx="56154" cy="63742"/>
                </a:xfrm>
                <a:custGeom>
                  <a:avLst/>
                  <a:gdLst>
                    <a:gd name="connsiteX0" fmla="*/ 0 w 56154"/>
                    <a:gd name="connsiteY0" fmla="*/ 0 h 63742"/>
                    <a:gd name="connsiteX1" fmla="*/ 25396 w 56154"/>
                    <a:gd name="connsiteY1" fmla="*/ 0 h 63742"/>
                    <a:gd name="connsiteX2" fmla="*/ 56155 w 56154"/>
                    <a:gd name="connsiteY2" fmla="*/ 31871 h 63742"/>
                    <a:gd name="connsiteX3" fmla="*/ 25396 w 56154"/>
                    <a:gd name="connsiteY3" fmla="*/ 63743 h 63742"/>
                    <a:gd name="connsiteX4" fmla="*/ 0 w 56154"/>
                    <a:gd name="connsiteY4" fmla="*/ 63743 h 63742"/>
                    <a:gd name="connsiteX5" fmla="*/ 0 w 56154"/>
                    <a:gd name="connsiteY5" fmla="*/ 0 h 63742"/>
                    <a:gd name="connsiteX6" fmla="*/ 24789 w 56154"/>
                    <a:gd name="connsiteY6" fmla="*/ 51702 h 63742"/>
                    <a:gd name="connsiteX7" fmla="*/ 43102 w 56154"/>
                    <a:gd name="connsiteY7" fmla="*/ 31871 h 63742"/>
                    <a:gd name="connsiteX8" fmla="*/ 24789 w 56154"/>
                    <a:gd name="connsiteY8" fmla="*/ 12040 h 63742"/>
                    <a:gd name="connsiteX9" fmla="*/ 12951 w 56154"/>
                    <a:gd name="connsiteY9" fmla="*/ 12040 h 63742"/>
                    <a:gd name="connsiteX10" fmla="*/ 12951 w 56154"/>
                    <a:gd name="connsiteY10" fmla="*/ 51601 h 63742"/>
                    <a:gd name="connsiteX11" fmla="*/ 24789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6" y="0"/>
                      </a:lnTo>
                      <a:cubicBezTo>
                        <a:pt x="43709" y="0"/>
                        <a:pt x="56155" y="12546"/>
                        <a:pt x="56155" y="31871"/>
                      </a:cubicBezTo>
                      <a:cubicBezTo>
                        <a:pt x="56155" y="51197"/>
                        <a:pt x="43608" y="63743"/>
                        <a:pt x="25396" y="63743"/>
                      </a:cubicBezTo>
                      <a:lnTo>
                        <a:pt x="0" y="63743"/>
                      </a:lnTo>
                      <a:lnTo>
                        <a:pt x="0" y="0"/>
                      </a:lnTo>
                      <a:close/>
                      <a:moveTo>
                        <a:pt x="24789" y="51702"/>
                      </a:moveTo>
                      <a:cubicBezTo>
                        <a:pt x="35919" y="51702"/>
                        <a:pt x="43102" y="44114"/>
                        <a:pt x="43102" y="31871"/>
                      </a:cubicBezTo>
                      <a:cubicBezTo>
                        <a:pt x="43102" y="19629"/>
                        <a:pt x="35817"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146E0E08-44B8-EFB9-3DC8-44F8BBA8FB16}"/>
                    </a:ext>
                  </a:extLst>
                </p:cNvPr>
                <p:cNvSpPr/>
                <p:nvPr/>
              </p:nvSpPr>
              <p:spPr>
                <a:xfrm>
                  <a:off x="11208681" y="391437"/>
                  <a:ext cx="62629" cy="63843"/>
                </a:xfrm>
                <a:custGeom>
                  <a:avLst/>
                  <a:gdLst>
                    <a:gd name="connsiteX0" fmla="*/ 44114 w 62629"/>
                    <a:gd name="connsiteY0" fmla="*/ 50185 h 63843"/>
                    <a:gd name="connsiteX1" fmla="*/ 18212 w 62629"/>
                    <a:gd name="connsiteY1" fmla="*/ 50185 h 63843"/>
                    <a:gd name="connsiteX2" fmla="*/ 13254 w 62629"/>
                    <a:gd name="connsiteY2" fmla="*/ 63844 h 63843"/>
                    <a:gd name="connsiteX3" fmla="*/ 0 w 62629"/>
                    <a:gd name="connsiteY3" fmla="*/ 63844 h 63843"/>
                    <a:gd name="connsiteX4" fmla="*/ 24890 w 62629"/>
                    <a:gd name="connsiteY4" fmla="*/ 0 h 63843"/>
                    <a:gd name="connsiteX5" fmla="*/ 37639 w 62629"/>
                    <a:gd name="connsiteY5" fmla="*/ 0 h 63843"/>
                    <a:gd name="connsiteX6" fmla="*/ 62630 w 62629"/>
                    <a:gd name="connsiteY6" fmla="*/ 63844 h 63843"/>
                    <a:gd name="connsiteX7" fmla="*/ 49072 w 62629"/>
                    <a:gd name="connsiteY7" fmla="*/ 63844 h 63843"/>
                    <a:gd name="connsiteX8" fmla="*/ 44114 w 62629"/>
                    <a:gd name="connsiteY8" fmla="*/ 50185 h 63843"/>
                    <a:gd name="connsiteX9" fmla="*/ 40067 w 62629"/>
                    <a:gd name="connsiteY9" fmla="*/ 38954 h 63843"/>
                    <a:gd name="connsiteX10" fmla="*/ 31264 w 62629"/>
                    <a:gd name="connsiteY10" fmla="*/ 14469 h 63843"/>
                    <a:gd name="connsiteX11" fmla="*/ 22360 w 62629"/>
                    <a:gd name="connsiteY11" fmla="*/ 38954 h 63843"/>
                    <a:gd name="connsiteX12" fmla="*/ 40067 w 62629"/>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29" h="63843">
                      <a:moveTo>
                        <a:pt x="44114" y="50185"/>
                      </a:moveTo>
                      <a:lnTo>
                        <a:pt x="18212" y="50185"/>
                      </a:lnTo>
                      <a:lnTo>
                        <a:pt x="13254" y="63844"/>
                      </a:lnTo>
                      <a:lnTo>
                        <a:pt x="0" y="63844"/>
                      </a:lnTo>
                      <a:lnTo>
                        <a:pt x="24890" y="0"/>
                      </a:lnTo>
                      <a:lnTo>
                        <a:pt x="37639" y="0"/>
                      </a:lnTo>
                      <a:lnTo>
                        <a:pt x="62630" y="63844"/>
                      </a:lnTo>
                      <a:lnTo>
                        <a:pt x="49072" y="63844"/>
                      </a:lnTo>
                      <a:lnTo>
                        <a:pt x="44114" y="50185"/>
                      </a:lnTo>
                      <a:close/>
                      <a:moveTo>
                        <a:pt x="40067" y="38954"/>
                      </a:moveTo>
                      <a:lnTo>
                        <a:pt x="31264" y="14469"/>
                      </a:lnTo>
                      <a:lnTo>
                        <a:pt x="22360" y="38954"/>
                      </a:lnTo>
                      <a:lnTo>
                        <a:pt x="40067" y="38954"/>
                      </a:lnTo>
                      <a:close/>
                    </a:path>
                  </a:pathLst>
                </a:custGeom>
                <a:solidFill>
                  <a:srgbClr val="000000"/>
                </a:solidFill>
                <a:ln w="10108"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D0C92B2D-2AE8-77B0-3F53-2D5ACC4C1364}"/>
                    </a:ext>
                  </a:extLst>
                </p:cNvPr>
                <p:cNvSpPr/>
                <p:nvPr/>
              </p:nvSpPr>
              <p:spPr>
                <a:xfrm>
                  <a:off x="11322811" y="391437"/>
                  <a:ext cx="56154" cy="63742"/>
                </a:xfrm>
                <a:custGeom>
                  <a:avLst/>
                  <a:gdLst>
                    <a:gd name="connsiteX0" fmla="*/ 0 w 56154"/>
                    <a:gd name="connsiteY0" fmla="*/ 0 h 63742"/>
                    <a:gd name="connsiteX1" fmla="*/ 25395 w 56154"/>
                    <a:gd name="connsiteY1" fmla="*/ 0 h 63742"/>
                    <a:gd name="connsiteX2" fmla="*/ 56154 w 56154"/>
                    <a:gd name="connsiteY2" fmla="*/ 31871 h 63742"/>
                    <a:gd name="connsiteX3" fmla="*/ 25395 w 56154"/>
                    <a:gd name="connsiteY3" fmla="*/ 63743 h 63742"/>
                    <a:gd name="connsiteX4" fmla="*/ 0 w 56154"/>
                    <a:gd name="connsiteY4" fmla="*/ 63743 h 63742"/>
                    <a:gd name="connsiteX5" fmla="*/ 0 w 56154"/>
                    <a:gd name="connsiteY5" fmla="*/ 0 h 63742"/>
                    <a:gd name="connsiteX6" fmla="*/ 24688 w 56154"/>
                    <a:gd name="connsiteY6" fmla="*/ 51702 h 63742"/>
                    <a:gd name="connsiteX7" fmla="*/ 43001 w 56154"/>
                    <a:gd name="connsiteY7" fmla="*/ 31871 h 63742"/>
                    <a:gd name="connsiteX8" fmla="*/ 24688 w 56154"/>
                    <a:gd name="connsiteY8" fmla="*/ 12040 h 63742"/>
                    <a:gd name="connsiteX9" fmla="*/ 12849 w 56154"/>
                    <a:gd name="connsiteY9" fmla="*/ 12040 h 63742"/>
                    <a:gd name="connsiteX10" fmla="*/ 12849 w 56154"/>
                    <a:gd name="connsiteY10" fmla="*/ 51601 h 63742"/>
                    <a:gd name="connsiteX11" fmla="*/ 24688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5" y="0"/>
                      </a:lnTo>
                      <a:cubicBezTo>
                        <a:pt x="43709" y="0"/>
                        <a:pt x="56154" y="12546"/>
                        <a:pt x="56154" y="31871"/>
                      </a:cubicBezTo>
                      <a:cubicBezTo>
                        <a:pt x="56154" y="51197"/>
                        <a:pt x="43608" y="63743"/>
                        <a:pt x="25395" y="63743"/>
                      </a:cubicBezTo>
                      <a:lnTo>
                        <a:pt x="0" y="63743"/>
                      </a:lnTo>
                      <a:lnTo>
                        <a:pt x="0" y="0"/>
                      </a:lnTo>
                      <a:close/>
                      <a:moveTo>
                        <a:pt x="24688" y="51702"/>
                      </a:moveTo>
                      <a:cubicBezTo>
                        <a:pt x="35817" y="51702"/>
                        <a:pt x="43001" y="44114"/>
                        <a:pt x="43001" y="31871"/>
                      </a:cubicBezTo>
                      <a:cubicBezTo>
                        <a:pt x="43001" y="19629"/>
                        <a:pt x="35716" y="12040"/>
                        <a:pt x="24688" y="12040"/>
                      </a:cubicBezTo>
                      <a:lnTo>
                        <a:pt x="12849" y="12040"/>
                      </a:lnTo>
                      <a:lnTo>
                        <a:pt x="12849" y="51601"/>
                      </a:lnTo>
                      <a:lnTo>
                        <a:pt x="24688" y="51601"/>
                      </a:lnTo>
                      <a:close/>
                    </a:path>
                  </a:pathLst>
                </a:custGeom>
                <a:solidFill>
                  <a:srgbClr val="000000"/>
                </a:solidFill>
                <a:ln w="10108"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1F4E52FE-7FC5-3D3B-3815-B932DD644825}"/>
                    </a:ext>
                  </a:extLst>
                </p:cNvPr>
                <p:cNvSpPr/>
                <p:nvPr/>
              </p:nvSpPr>
              <p:spPr>
                <a:xfrm>
                  <a:off x="10615974" y="478249"/>
                  <a:ext cx="53422" cy="65969"/>
                </a:xfrm>
                <a:custGeom>
                  <a:avLst/>
                  <a:gdLst>
                    <a:gd name="connsiteX0" fmla="*/ 0 w 53422"/>
                    <a:gd name="connsiteY0" fmla="*/ 32984 h 65969"/>
                    <a:gd name="connsiteX1" fmla="*/ 30354 w 53422"/>
                    <a:gd name="connsiteY1" fmla="*/ 0 h 65969"/>
                    <a:gd name="connsiteX2" fmla="*/ 53423 w 53422"/>
                    <a:gd name="connsiteY2" fmla="*/ 11332 h 65969"/>
                    <a:gd name="connsiteX3" fmla="*/ 45126 w 53422"/>
                    <a:gd name="connsiteY3" fmla="*/ 20033 h 65969"/>
                    <a:gd name="connsiteX4" fmla="*/ 31062 w 53422"/>
                    <a:gd name="connsiteY4" fmla="*/ 12546 h 65969"/>
                    <a:gd name="connsiteX5" fmla="*/ 13153 w 53422"/>
                    <a:gd name="connsiteY5" fmla="*/ 32984 h 65969"/>
                    <a:gd name="connsiteX6" fmla="*/ 31062 w 53422"/>
                    <a:gd name="connsiteY6" fmla="*/ 53423 h 65969"/>
                    <a:gd name="connsiteX7" fmla="*/ 45126 w 53422"/>
                    <a:gd name="connsiteY7" fmla="*/ 45834 h 65969"/>
                    <a:gd name="connsiteX8" fmla="*/ 53423 w 53422"/>
                    <a:gd name="connsiteY8" fmla="*/ 54535 h 65969"/>
                    <a:gd name="connsiteX9" fmla="*/ 30354 w 53422"/>
                    <a:gd name="connsiteY9" fmla="*/ 65969 h 65969"/>
                    <a:gd name="connsiteX10" fmla="*/ 0 w 53422"/>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2" h="65969">
                      <a:moveTo>
                        <a:pt x="0" y="32984"/>
                      </a:moveTo>
                      <a:cubicBezTo>
                        <a:pt x="0" y="13760"/>
                        <a:pt x="12951" y="0"/>
                        <a:pt x="30354" y="0"/>
                      </a:cubicBezTo>
                      <a:cubicBezTo>
                        <a:pt x="40067" y="0"/>
                        <a:pt x="48060" y="4047"/>
                        <a:pt x="53423" y="11332"/>
                      </a:cubicBezTo>
                      <a:lnTo>
                        <a:pt x="45126" y="20033"/>
                      </a:lnTo>
                      <a:cubicBezTo>
                        <a:pt x="41382" y="15076"/>
                        <a:pt x="36627" y="12546"/>
                        <a:pt x="31062" y="12546"/>
                      </a:cubicBezTo>
                      <a:cubicBezTo>
                        <a:pt x="20539" y="12546"/>
                        <a:pt x="13153" y="20944"/>
                        <a:pt x="13153" y="32984"/>
                      </a:cubicBezTo>
                      <a:cubicBezTo>
                        <a:pt x="13153" y="45025"/>
                        <a:pt x="20640" y="53423"/>
                        <a:pt x="31062" y="53423"/>
                      </a:cubicBezTo>
                      <a:cubicBezTo>
                        <a:pt x="36627" y="53423"/>
                        <a:pt x="41382" y="50893"/>
                        <a:pt x="45126" y="45834"/>
                      </a:cubicBezTo>
                      <a:lnTo>
                        <a:pt x="53423" y="54535"/>
                      </a:lnTo>
                      <a:cubicBezTo>
                        <a:pt x="48161" y="61922"/>
                        <a:pt x="40067" y="65969"/>
                        <a:pt x="30354"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8E5731BF-8F44-0A97-3632-AE91C7254400}"/>
                    </a:ext>
                  </a:extLst>
                </p:cNvPr>
                <p:cNvSpPr/>
                <p:nvPr/>
              </p:nvSpPr>
              <p:spPr>
                <a:xfrm>
                  <a:off x="1067637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3052" y="66070"/>
                        <a:pt x="0" y="52006"/>
                        <a:pt x="0" y="32984"/>
                      </a:cubicBezTo>
                      <a:moveTo>
                        <a:pt x="48161" y="32984"/>
                      </a:moveTo>
                      <a:cubicBezTo>
                        <a:pt x="48161" y="20843"/>
                        <a:pt x="40674" y="12546"/>
                        <a:pt x="30657" y="12546"/>
                      </a:cubicBezTo>
                      <a:cubicBezTo>
                        <a:pt x="20640" y="12546"/>
                        <a:pt x="13153" y="20843"/>
                        <a:pt x="13153" y="32984"/>
                      </a:cubicBezTo>
                      <a:cubicBezTo>
                        <a:pt x="13153" y="45126"/>
                        <a:pt x="20640"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5EF50829-23AE-5430-8954-25783E5238B6}"/>
                    </a:ext>
                  </a:extLst>
                </p:cNvPr>
                <p:cNvSpPr/>
                <p:nvPr/>
              </p:nvSpPr>
              <p:spPr>
                <a:xfrm>
                  <a:off x="10750542" y="479362"/>
                  <a:ext cx="40977" cy="63843"/>
                </a:xfrm>
                <a:custGeom>
                  <a:avLst/>
                  <a:gdLst>
                    <a:gd name="connsiteX0" fmla="*/ 0 w 40977"/>
                    <a:gd name="connsiteY0" fmla="*/ 0 h 63843"/>
                    <a:gd name="connsiteX1" fmla="*/ 12951 w 40977"/>
                    <a:gd name="connsiteY1" fmla="*/ 0 h 63843"/>
                    <a:gd name="connsiteX2" fmla="*/ 12951 w 40977"/>
                    <a:gd name="connsiteY2" fmla="*/ 51804 h 63843"/>
                    <a:gd name="connsiteX3" fmla="*/ 40977 w 40977"/>
                    <a:gd name="connsiteY3" fmla="*/ 51804 h 63843"/>
                    <a:gd name="connsiteX4" fmla="*/ 40977 w 40977"/>
                    <a:gd name="connsiteY4" fmla="*/ 63844 h 63843"/>
                    <a:gd name="connsiteX5" fmla="*/ 0 w 40977"/>
                    <a:gd name="connsiteY5"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7" h="63843">
                      <a:moveTo>
                        <a:pt x="0" y="0"/>
                      </a:moveTo>
                      <a:lnTo>
                        <a:pt x="12951" y="0"/>
                      </a:lnTo>
                      <a:lnTo>
                        <a:pt x="12951" y="51804"/>
                      </a:lnTo>
                      <a:lnTo>
                        <a:pt x="40977" y="51804"/>
                      </a:lnTo>
                      <a:lnTo>
                        <a:pt x="40977"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DBDD6307-6ED1-98EF-5A72-45133326B210}"/>
                    </a:ext>
                  </a:extLst>
                </p:cNvPr>
                <p:cNvSpPr/>
                <p:nvPr/>
              </p:nvSpPr>
              <p:spPr>
                <a:xfrm>
                  <a:off x="1079738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2951" y="66070"/>
                        <a:pt x="0" y="52006"/>
                        <a:pt x="0" y="32984"/>
                      </a:cubicBezTo>
                      <a:moveTo>
                        <a:pt x="48161" y="32984"/>
                      </a:moveTo>
                      <a:cubicBezTo>
                        <a:pt x="48161" y="20843"/>
                        <a:pt x="40674" y="12546"/>
                        <a:pt x="30657" y="12546"/>
                      </a:cubicBezTo>
                      <a:cubicBezTo>
                        <a:pt x="20641" y="12546"/>
                        <a:pt x="13153" y="20843"/>
                        <a:pt x="13153" y="32984"/>
                      </a:cubicBezTo>
                      <a:cubicBezTo>
                        <a:pt x="13153" y="45126"/>
                        <a:pt x="20641"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4E7DC35D-D59B-EDAE-DDD3-DDD58CD40CEC}"/>
                    </a:ext>
                  </a:extLst>
                </p:cNvPr>
                <p:cNvSpPr/>
                <p:nvPr/>
              </p:nvSpPr>
              <p:spPr>
                <a:xfrm>
                  <a:off x="10871451" y="479362"/>
                  <a:ext cx="63135" cy="63843"/>
                </a:xfrm>
                <a:custGeom>
                  <a:avLst/>
                  <a:gdLst>
                    <a:gd name="connsiteX0" fmla="*/ 50994 w 63135"/>
                    <a:gd name="connsiteY0" fmla="*/ 63844 h 63843"/>
                    <a:gd name="connsiteX1" fmla="*/ 50893 w 63135"/>
                    <a:gd name="connsiteY1" fmla="*/ 25497 h 63843"/>
                    <a:gd name="connsiteX2" fmla="*/ 34401 w 63135"/>
                    <a:gd name="connsiteY2" fmla="*/ 57065 h 63843"/>
                    <a:gd name="connsiteX3" fmla="*/ 28634 w 63135"/>
                    <a:gd name="connsiteY3" fmla="*/ 57065 h 63843"/>
                    <a:gd name="connsiteX4" fmla="*/ 12243 w 63135"/>
                    <a:gd name="connsiteY4" fmla="*/ 26307 h 63843"/>
                    <a:gd name="connsiteX5" fmla="*/ 12243 w 63135"/>
                    <a:gd name="connsiteY5" fmla="*/ 63844 h 63843"/>
                    <a:gd name="connsiteX6" fmla="*/ 0 w 63135"/>
                    <a:gd name="connsiteY6" fmla="*/ 63844 h 63843"/>
                    <a:gd name="connsiteX7" fmla="*/ 0 w 63135"/>
                    <a:gd name="connsiteY7" fmla="*/ 0 h 63843"/>
                    <a:gd name="connsiteX8" fmla="*/ 10725 w 63135"/>
                    <a:gd name="connsiteY8" fmla="*/ 0 h 63843"/>
                    <a:gd name="connsiteX9" fmla="*/ 31669 w 63135"/>
                    <a:gd name="connsiteY9" fmla="*/ 39662 h 63843"/>
                    <a:gd name="connsiteX10" fmla="*/ 52309 w 63135"/>
                    <a:gd name="connsiteY10" fmla="*/ 0 h 63843"/>
                    <a:gd name="connsiteX11" fmla="*/ 63034 w 63135"/>
                    <a:gd name="connsiteY11" fmla="*/ 0 h 63843"/>
                    <a:gd name="connsiteX12" fmla="*/ 63136 w 63135"/>
                    <a:gd name="connsiteY12"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5" h="63843">
                      <a:moveTo>
                        <a:pt x="50994" y="63844"/>
                      </a:moveTo>
                      <a:lnTo>
                        <a:pt x="50893" y="25497"/>
                      </a:lnTo>
                      <a:lnTo>
                        <a:pt x="34401" y="57065"/>
                      </a:lnTo>
                      <a:lnTo>
                        <a:pt x="28634" y="57065"/>
                      </a:lnTo>
                      <a:lnTo>
                        <a:pt x="12243" y="26307"/>
                      </a:lnTo>
                      <a:lnTo>
                        <a:pt x="12243" y="63844"/>
                      </a:lnTo>
                      <a:lnTo>
                        <a:pt x="0" y="63844"/>
                      </a:lnTo>
                      <a:lnTo>
                        <a:pt x="0" y="0"/>
                      </a:lnTo>
                      <a:lnTo>
                        <a:pt x="10725" y="0"/>
                      </a:lnTo>
                      <a:lnTo>
                        <a:pt x="31669" y="39662"/>
                      </a:lnTo>
                      <a:lnTo>
                        <a:pt x="52309" y="0"/>
                      </a:lnTo>
                      <a:lnTo>
                        <a:pt x="63034" y="0"/>
                      </a:lnTo>
                      <a:lnTo>
                        <a:pt x="63136" y="63844"/>
                      </a:lnTo>
                      <a:close/>
                    </a:path>
                  </a:pathLst>
                </a:custGeom>
                <a:solidFill>
                  <a:srgbClr val="000000"/>
                </a:solidFill>
                <a:ln w="10108"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44A251CD-C6A7-432E-B333-A18F05DC087A}"/>
                    </a:ext>
                  </a:extLst>
                </p:cNvPr>
                <p:cNvSpPr/>
                <p:nvPr/>
              </p:nvSpPr>
              <p:spPr>
                <a:xfrm>
                  <a:off x="10950977" y="479362"/>
                  <a:ext cx="51297" cy="63843"/>
                </a:xfrm>
                <a:custGeom>
                  <a:avLst/>
                  <a:gdLst>
                    <a:gd name="connsiteX0" fmla="*/ 51298 w 51297"/>
                    <a:gd name="connsiteY0" fmla="*/ 46441 h 63843"/>
                    <a:gd name="connsiteX1" fmla="*/ 28937 w 51297"/>
                    <a:gd name="connsiteY1" fmla="*/ 63844 h 63843"/>
                    <a:gd name="connsiteX2" fmla="*/ 0 w 51297"/>
                    <a:gd name="connsiteY2" fmla="*/ 63844 h 63843"/>
                    <a:gd name="connsiteX3" fmla="*/ 0 w 51297"/>
                    <a:gd name="connsiteY3" fmla="*/ 0 h 63843"/>
                    <a:gd name="connsiteX4" fmla="*/ 27318 w 51297"/>
                    <a:gd name="connsiteY4" fmla="*/ 0 h 63843"/>
                    <a:gd name="connsiteX5" fmla="*/ 48566 w 51297"/>
                    <a:gd name="connsiteY5" fmla="*/ 16593 h 63843"/>
                    <a:gd name="connsiteX6" fmla="*/ 41079 w 51297"/>
                    <a:gd name="connsiteY6" fmla="*/ 30657 h 63843"/>
                    <a:gd name="connsiteX7" fmla="*/ 51298 w 51297"/>
                    <a:gd name="connsiteY7" fmla="*/ 46441 h 63843"/>
                    <a:gd name="connsiteX8" fmla="*/ 12850 w 51297"/>
                    <a:gd name="connsiteY8" fmla="*/ 11130 h 63843"/>
                    <a:gd name="connsiteX9" fmla="*/ 12850 w 51297"/>
                    <a:gd name="connsiteY9" fmla="*/ 26205 h 63843"/>
                    <a:gd name="connsiteX10" fmla="*/ 25700 w 51297"/>
                    <a:gd name="connsiteY10" fmla="*/ 26205 h 63843"/>
                    <a:gd name="connsiteX11" fmla="*/ 35413 w 51297"/>
                    <a:gd name="connsiteY11" fmla="*/ 18617 h 63843"/>
                    <a:gd name="connsiteX12" fmla="*/ 25700 w 51297"/>
                    <a:gd name="connsiteY12" fmla="*/ 11130 h 63843"/>
                    <a:gd name="connsiteX13" fmla="*/ 12850 w 51297"/>
                    <a:gd name="connsiteY13" fmla="*/ 11130 h 63843"/>
                    <a:gd name="connsiteX14" fmla="*/ 38246 w 51297"/>
                    <a:gd name="connsiteY14" fmla="*/ 44822 h 63843"/>
                    <a:gd name="connsiteX15" fmla="*/ 27926 w 51297"/>
                    <a:gd name="connsiteY15" fmla="*/ 36930 h 63843"/>
                    <a:gd name="connsiteX16" fmla="*/ 12850 w 51297"/>
                    <a:gd name="connsiteY16" fmla="*/ 36930 h 63843"/>
                    <a:gd name="connsiteX17" fmla="*/ 12850 w 51297"/>
                    <a:gd name="connsiteY17" fmla="*/ 52714 h 63843"/>
                    <a:gd name="connsiteX18" fmla="*/ 27926 w 51297"/>
                    <a:gd name="connsiteY18" fmla="*/ 52714 h 63843"/>
                    <a:gd name="connsiteX19" fmla="*/ 38246 w 51297"/>
                    <a:gd name="connsiteY19" fmla="*/ 44822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97" h="63843">
                      <a:moveTo>
                        <a:pt x="51298" y="46441"/>
                      </a:moveTo>
                      <a:cubicBezTo>
                        <a:pt x="51298" y="57470"/>
                        <a:pt x="43608" y="63844"/>
                        <a:pt x="28937" y="63844"/>
                      </a:cubicBezTo>
                      <a:lnTo>
                        <a:pt x="0" y="63844"/>
                      </a:lnTo>
                      <a:lnTo>
                        <a:pt x="0" y="0"/>
                      </a:lnTo>
                      <a:lnTo>
                        <a:pt x="27318" y="0"/>
                      </a:lnTo>
                      <a:cubicBezTo>
                        <a:pt x="41281" y="0"/>
                        <a:pt x="48566" y="6678"/>
                        <a:pt x="48566" y="16593"/>
                      </a:cubicBezTo>
                      <a:cubicBezTo>
                        <a:pt x="48566" y="22968"/>
                        <a:pt x="45733" y="27925"/>
                        <a:pt x="41079" y="30657"/>
                      </a:cubicBezTo>
                      <a:cubicBezTo>
                        <a:pt x="47352" y="32883"/>
                        <a:pt x="51298" y="38347"/>
                        <a:pt x="51298" y="46441"/>
                      </a:cubicBezTo>
                      <a:moveTo>
                        <a:pt x="12850" y="11130"/>
                      </a:moveTo>
                      <a:lnTo>
                        <a:pt x="12850" y="26205"/>
                      </a:lnTo>
                      <a:lnTo>
                        <a:pt x="25700" y="26205"/>
                      </a:lnTo>
                      <a:cubicBezTo>
                        <a:pt x="31973" y="26205"/>
                        <a:pt x="35413" y="23676"/>
                        <a:pt x="35413" y="18617"/>
                      </a:cubicBezTo>
                      <a:cubicBezTo>
                        <a:pt x="35413" y="13558"/>
                        <a:pt x="31973" y="11130"/>
                        <a:pt x="25700" y="11130"/>
                      </a:cubicBezTo>
                      <a:lnTo>
                        <a:pt x="12850" y="11130"/>
                      </a:lnTo>
                      <a:close/>
                      <a:moveTo>
                        <a:pt x="38246" y="44822"/>
                      </a:moveTo>
                      <a:cubicBezTo>
                        <a:pt x="38246" y="39460"/>
                        <a:pt x="34603" y="36930"/>
                        <a:pt x="27926" y="36930"/>
                      </a:cubicBezTo>
                      <a:lnTo>
                        <a:pt x="12850" y="36930"/>
                      </a:lnTo>
                      <a:lnTo>
                        <a:pt x="12850" y="52714"/>
                      </a:lnTo>
                      <a:lnTo>
                        <a:pt x="27926" y="52714"/>
                      </a:lnTo>
                      <a:cubicBezTo>
                        <a:pt x="34704" y="52714"/>
                        <a:pt x="38246" y="50286"/>
                        <a:pt x="38246" y="44822"/>
                      </a:cubicBezTo>
                    </a:path>
                  </a:pathLst>
                </a:custGeom>
                <a:solidFill>
                  <a:srgbClr val="000000"/>
                </a:solidFill>
                <a:ln w="10108"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6925C395-6D84-1D47-8003-DE4207195949}"/>
                    </a:ext>
                  </a:extLst>
                </p:cNvPr>
                <p:cNvSpPr/>
                <p:nvPr/>
              </p:nvSpPr>
              <p:spPr>
                <a:xfrm>
                  <a:off x="11015226" y="479362"/>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7773473A-1FDE-3AFF-5DB5-23C9F48B0D4B}"/>
                    </a:ext>
                  </a:extLst>
                </p:cNvPr>
                <p:cNvSpPr/>
                <p:nvPr/>
              </p:nvSpPr>
              <p:spPr>
                <a:xfrm>
                  <a:off x="11037081" y="479362"/>
                  <a:ext cx="62832" cy="63843"/>
                </a:xfrm>
                <a:custGeom>
                  <a:avLst/>
                  <a:gdLst>
                    <a:gd name="connsiteX0" fmla="*/ 44215 w 62832"/>
                    <a:gd name="connsiteY0" fmla="*/ 50185 h 63843"/>
                    <a:gd name="connsiteX1" fmla="*/ 18212 w 62832"/>
                    <a:gd name="connsiteY1" fmla="*/ 50185 h 63843"/>
                    <a:gd name="connsiteX2" fmla="*/ 13254 w 62832"/>
                    <a:gd name="connsiteY2" fmla="*/ 63844 h 63843"/>
                    <a:gd name="connsiteX3" fmla="*/ 0 w 62832"/>
                    <a:gd name="connsiteY3" fmla="*/ 63844 h 63843"/>
                    <a:gd name="connsiteX4" fmla="*/ 24991 w 62832"/>
                    <a:gd name="connsiteY4" fmla="*/ 0 h 63843"/>
                    <a:gd name="connsiteX5" fmla="*/ 37841 w 62832"/>
                    <a:gd name="connsiteY5" fmla="*/ 0 h 63843"/>
                    <a:gd name="connsiteX6" fmla="*/ 62832 w 62832"/>
                    <a:gd name="connsiteY6" fmla="*/ 63844 h 63843"/>
                    <a:gd name="connsiteX7" fmla="*/ 49274 w 62832"/>
                    <a:gd name="connsiteY7" fmla="*/ 63844 h 63843"/>
                    <a:gd name="connsiteX8" fmla="*/ 44215 w 62832"/>
                    <a:gd name="connsiteY8" fmla="*/ 50185 h 63843"/>
                    <a:gd name="connsiteX9" fmla="*/ 40168 w 62832"/>
                    <a:gd name="connsiteY9" fmla="*/ 38954 h 63843"/>
                    <a:gd name="connsiteX10" fmla="*/ 31264 w 62832"/>
                    <a:gd name="connsiteY10" fmla="*/ 14469 h 63843"/>
                    <a:gd name="connsiteX11" fmla="*/ 22360 w 62832"/>
                    <a:gd name="connsiteY11" fmla="*/ 38954 h 63843"/>
                    <a:gd name="connsiteX12" fmla="*/ 40168 w 62832"/>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32" h="63843">
                      <a:moveTo>
                        <a:pt x="44215" y="50185"/>
                      </a:moveTo>
                      <a:lnTo>
                        <a:pt x="18212" y="50185"/>
                      </a:lnTo>
                      <a:lnTo>
                        <a:pt x="13254" y="63844"/>
                      </a:lnTo>
                      <a:lnTo>
                        <a:pt x="0" y="63844"/>
                      </a:lnTo>
                      <a:lnTo>
                        <a:pt x="24991" y="0"/>
                      </a:lnTo>
                      <a:lnTo>
                        <a:pt x="37841" y="0"/>
                      </a:lnTo>
                      <a:lnTo>
                        <a:pt x="62832" y="63844"/>
                      </a:lnTo>
                      <a:lnTo>
                        <a:pt x="49274"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D3749AF9-9175-745E-24B9-E6F354DFB496}"/>
                    </a:ext>
                  </a:extLst>
                </p:cNvPr>
                <p:cNvSpPr/>
                <p:nvPr/>
              </p:nvSpPr>
              <p:spPr>
                <a:xfrm>
                  <a:off x="11108817" y="479362"/>
                  <a:ext cx="51297" cy="63843"/>
                </a:xfrm>
                <a:custGeom>
                  <a:avLst/>
                  <a:gdLst>
                    <a:gd name="connsiteX0" fmla="*/ 51298 w 51297"/>
                    <a:gd name="connsiteY0" fmla="*/ 0 h 63843"/>
                    <a:gd name="connsiteX1" fmla="*/ 51298 w 51297"/>
                    <a:gd name="connsiteY1" fmla="*/ 63844 h 63843"/>
                    <a:gd name="connsiteX2" fmla="*/ 40674 w 51297"/>
                    <a:gd name="connsiteY2" fmla="*/ 63844 h 63843"/>
                    <a:gd name="connsiteX3" fmla="*/ 12749 w 51297"/>
                    <a:gd name="connsiteY3" fmla="*/ 25092 h 63843"/>
                    <a:gd name="connsiteX4" fmla="*/ 12749 w 51297"/>
                    <a:gd name="connsiteY4" fmla="*/ 63844 h 63843"/>
                    <a:gd name="connsiteX5" fmla="*/ 0 w 51297"/>
                    <a:gd name="connsiteY5" fmla="*/ 63844 h 63843"/>
                    <a:gd name="connsiteX6" fmla="*/ 0 w 51297"/>
                    <a:gd name="connsiteY6" fmla="*/ 0 h 63843"/>
                    <a:gd name="connsiteX7" fmla="*/ 10725 w 51297"/>
                    <a:gd name="connsiteY7" fmla="*/ 0 h 63843"/>
                    <a:gd name="connsiteX8" fmla="*/ 38549 w 51297"/>
                    <a:gd name="connsiteY8" fmla="*/ 38752 h 63843"/>
                    <a:gd name="connsiteX9" fmla="*/ 38549 w 51297"/>
                    <a:gd name="connsiteY9" fmla="*/ 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97" h="63843">
                      <a:moveTo>
                        <a:pt x="51298" y="0"/>
                      </a:moveTo>
                      <a:lnTo>
                        <a:pt x="51298" y="63844"/>
                      </a:lnTo>
                      <a:lnTo>
                        <a:pt x="40674" y="63844"/>
                      </a:lnTo>
                      <a:lnTo>
                        <a:pt x="12749" y="25092"/>
                      </a:lnTo>
                      <a:lnTo>
                        <a:pt x="12749" y="63844"/>
                      </a:lnTo>
                      <a:lnTo>
                        <a:pt x="0" y="63844"/>
                      </a:lnTo>
                      <a:lnTo>
                        <a:pt x="0" y="0"/>
                      </a:lnTo>
                      <a:lnTo>
                        <a:pt x="10725" y="0"/>
                      </a:lnTo>
                      <a:lnTo>
                        <a:pt x="38549" y="38752"/>
                      </a:lnTo>
                      <a:lnTo>
                        <a:pt x="38549" y="0"/>
                      </a:lnTo>
                      <a:close/>
                    </a:path>
                  </a:pathLst>
                </a:custGeom>
                <a:solidFill>
                  <a:srgbClr val="000000"/>
                </a:solidFill>
                <a:ln w="10108"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69E7A358-5333-B708-7326-BAB6C1F74837}"/>
                    </a:ext>
                  </a:extLst>
                </p:cNvPr>
                <p:cNvSpPr/>
                <p:nvPr/>
              </p:nvSpPr>
              <p:spPr>
                <a:xfrm>
                  <a:off x="11169120" y="479362"/>
                  <a:ext cx="62731" cy="63843"/>
                </a:xfrm>
                <a:custGeom>
                  <a:avLst/>
                  <a:gdLst>
                    <a:gd name="connsiteX0" fmla="*/ 44215 w 62731"/>
                    <a:gd name="connsiteY0" fmla="*/ 50185 h 63843"/>
                    <a:gd name="connsiteX1" fmla="*/ 18212 w 62731"/>
                    <a:gd name="connsiteY1" fmla="*/ 50185 h 63843"/>
                    <a:gd name="connsiteX2" fmla="*/ 13254 w 62731"/>
                    <a:gd name="connsiteY2" fmla="*/ 63844 h 63843"/>
                    <a:gd name="connsiteX3" fmla="*/ 0 w 62731"/>
                    <a:gd name="connsiteY3" fmla="*/ 63844 h 63843"/>
                    <a:gd name="connsiteX4" fmla="*/ 24991 w 62731"/>
                    <a:gd name="connsiteY4" fmla="*/ 0 h 63843"/>
                    <a:gd name="connsiteX5" fmla="*/ 37740 w 62731"/>
                    <a:gd name="connsiteY5" fmla="*/ 0 h 63843"/>
                    <a:gd name="connsiteX6" fmla="*/ 62731 w 62731"/>
                    <a:gd name="connsiteY6" fmla="*/ 63844 h 63843"/>
                    <a:gd name="connsiteX7" fmla="*/ 49173 w 62731"/>
                    <a:gd name="connsiteY7" fmla="*/ 63844 h 63843"/>
                    <a:gd name="connsiteX8" fmla="*/ 44215 w 62731"/>
                    <a:gd name="connsiteY8" fmla="*/ 50185 h 63843"/>
                    <a:gd name="connsiteX9" fmla="*/ 40168 w 62731"/>
                    <a:gd name="connsiteY9" fmla="*/ 38954 h 63843"/>
                    <a:gd name="connsiteX10" fmla="*/ 31264 w 62731"/>
                    <a:gd name="connsiteY10" fmla="*/ 14469 h 63843"/>
                    <a:gd name="connsiteX11" fmla="*/ 22360 w 62731"/>
                    <a:gd name="connsiteY11" fmla="*/ 38954 h 63843"/>
                    <a:gd name="connsiteX12" fmla="*/ 40168 w 62731"/>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31" h="63843">
                      <a:moveTo>
                        <a:pt x="44215" y="50185"/>
                      </a:moveTo>
                      <a:lnTo>
                        <a:pt x="18212" y="50185"/>
                      </a:lnTo>
                      <a:lnTo>
                        <a:pt x="13254" y="63844"/>
                      </a:lnTo>
                      <a:lnTo>
                        <a:pt x="0" y="63844"/>
                      </a:lnTo>
                      <a:lnTo>
                        <a:pt x="24991" y="0"/>
                      </a:lnTo>
                      <a:lnTo>
                        <a:pt x="37740" y="0"/>
                      </a:lnTo>
                      <a:lnTo>
                        <a:pt x="62731" y="63844"/>
                      </a:lnTo>
                      <a:lnTo>
                        <a:pt x="49173"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50" name="Forma libre: forma 49">
                  <a:extLst>
                    <a:ext uri="{FF2B5EF4-FFF2-40B4-BE49-F238E27FC236}">
                      <a16:creationId xmlns:a16="http://schemas.microsoft.com/office/drawing/2014/main" id="{A4DF8A36-D7DA-7B94-9AD6-0E45429FFE45}"/>
                    </a:ext>
                  </a:extLst>
                </p:cNvPr>
                <p:cNvSpPr/>
                <p:nvPr/>
              </p:nvSpPr>
              <p:spPr>
                <a:xfrm>
                  <a:off x="11266454" y="479362"/>
                  <a:ext cx="56255" cy="63742"/>
                </a:xfrm>
                <a:custGeom>
                  <a:avLst/>
                  <a:gdLst>
                    <a:gd name="connsiteX0" fmla="*/ 0 w 56255"/>
                    <a:gd name="connsiteY0" fmla="*/ 0 h 63742"/>
                    <a:gd name="connsiteX1" fmla="*/ 25396 w 56255"/>
                    <a:gd name="connsiteY1" fmla="*/ 0 h 63742"/>
                    <a:gd name="connsiteX2" fmla="*/ 56256 w 56255"/>
                    <a:gd name="connsiteY2" fmla="*/ 31871 h 63742"/>
                    <a:gd name="connsiteX3" fmla="*/ 25396 w 56255"/>
                    <a:gd name="connsiteY3" fmla="*/ 63743 h 63742"/>
                    <a:gd name="connsiteX4" fmla="*/ 0 w 56255"/>
                    <a:gd name="connsiteY4" fmla="*/ 63743 h 63742"/>
                    <a:gd name="connsiteX5" fmla="*/ 0 w 56255"/>
                    <a:gd name="connsiteY5" fmla="*/ 0 h 63742"/>
                    <a:gd name="connsiteX6" fmla="*/ 24789 w 56255"/>
                    <a:gd name="connsiteY6" fmla="*/ 51702 h 63742"/>
                    <a:gd name="connsiteX7" fmla="*/ 43203 w 56255"/>
                    <a:gd name="connsiteY7" fmla="*/ 31871 h 63742"/>
                    <a:gd name="connsiteX8" fmla="*/ 24789 w 56255"/>
                    <a:gd name="connsiteY8" fmla="*/ 12040 h 63742"/>
                    <a:gd name="connsiteX9" fmla="*/ 12951 w 56255"/>
                    <a:gd name="connsiteY9" fmla="*/ 12040 h 63742"/>
                    <a:gd name="connsiteX10" fmla="*/ 12951 w 56255"/>
                    <a:gd name="connsiteY10" fmla="*/ 51601 h 63742"/>
                    <a:gd name="connsiteX11" fmla="*/ 24789 w 56255"/>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55" h="63742">
                      <a:moveTo>
                        <a:pt x="0" y="0"/>
                      </a:moveTo>
                      <a:lnTo>
                        <a:pt x="25396" y="0"/>
                      </a:lnTo>
                      <a:cubicBezTo>
                        <a:pt x="43710" y="0"/>
                        <a:pt x="56256" y="12546"/>
                        <a:pt x="56256" y="31871"/>
                      </a:cubicBezTo>
                      <a:cubicBezTo>
                        <a:pt x="56256" y="51197"/>
                        <a:pt x="43710" y="63743"/>
                        <a:pt x="25396" y="63743"/>
                      </a:cubicBezTo>
                      <a:lnTo>
                        <a:pt x="0" y="63743"/>
                      </a:lnTo>
                      <a:lnTo>
                        <a:pt x="0" y="0"/>
                      </a:lnTo>
                      <a:close/>
                      <a:moveTo>
                        <a:pt x="24789" y="51702"/>
                      </a:moveTo>
                      <a:cubicBezTo>
                        <a:pt x="35919" y="51702"/>
                        <a:pt x="43203" y="44114"/>
                        <a:pt x="43203" y="31871"/>
                      </a:cubicBezTo>
                      <a:cubicBezTo>
                        <a:pt x="43203" y="19629"/>
                        <a:pt x="35919"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36EC2B71-358A-5290-45F9-FF943B52E18C}"/>
                    </a:ext>
                  </a:extLst>
                </p:cNvPr>
                <p:cNvSpPr/>
                <p:nvPr/>
              </p:nvSpPr>
              <p:spPr>
                <a:xfrm>
                  <a:off x="11335559" y="479362"/>
                  <a:ext cx="43406" cy="63843"/>
                </a:xfrm>
                <a:custGeom>
                  <a:avLst/>
                  <a:gdLst>
                    <a:gd name="connsiteX0" fmla="*/ 43406 w 43406"/>
                    <a:gd name="connsiteY0" fmla="*/ 52006 h 63843"/>
                    <a:gd name="connsiteX1" fmla="*/ 43406 w 43406"/>
                    <a:gd name="connsiteY1" fmla="*/ 63844 h 63843"/>
                    <a:gd name="connsiteX2" fmla="*/ 0 w 43406"/>
                    <a:gd name="connsiteY2" fmla="*/ 63844 h 63843"/>
                    <a:gd name="connsiteX3" fmla="*/ 0 w 43406"/>
                    <a:gd name="connsiteY3" fmla="*/ 0 h 63843"/>
                    <a:gd name="connsiteX4" fmla="*/ 42394 w 43406"/>
                    <a:gd name="connsiteY4" fmla="*/ 0 h 63843"/>
                    <a:gd name="connsiteX5" fmla="*/ 42394 w 43406"/>
                    <a:gd name="connsiteY5" fmla="*/ 11838 h 63843"/>
                    <a:gd name="connsiteX6" fmla="*/ 12951 w 43406"/>
                    <a:gd name="connsiteY6" fmla="*/ 11838 h 63843"/>
                    <a:gd name="connsiteX7" fmla="*/ 12951 w 43406"/>
                    <a:gd name="connsiteY7" fmla="*/ 25699 h 63843"/>
                    <a:gd name="connsiteX8" fmla="*/ 38954 w 43406"/>
                    <a:gd name="connsiteY8" fmla="*/ 25699 h 63843"/>
                    <a:gd name="connsiteX9" fmla="*/ 38954 w 43406"/>
                    <a:gd name="connsiteY9" fmla="*/ 37234 h 63843"/>
                    <a:gd name="connsiteX10" fmla="*/ 12951 w 43406"/>
                    <a:gd name="connsiteY10" fmla="*/ 37234 h 63843"/>
                    <a:gd name="connsiteX11" fmla="*/ 12951 w 43406"/>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06" h="63843">
                      <a:moveTo>
                        <a:pt x="43406" y="52006"/>
                      </a:moveTo>
                      <a:lnTo>
                        <a:pt x="43406" y="63844"/>
                      </a:lnTo>
                      <a:lnTo>
                        <a:pt x="0" y="63844"/>
                      </a:lnTo>
                      <a:lnTo>
                        <a:pt x="0" y="0"/>
                      </a:lnTo>
                      <a:lnTo>
                        <a:pt x="42394" y="0"/>
                      </a:lnTo>
                      <a:lnTo>
                        <a:pt x="42394" y="11838"/>
                      </a:lnTo>
                      <a:lnTo>
                        <a:pt x="12951" y="11838"/>
                      </a:lnTo>
                      <a:lnTo>
                        <a:pt x="12951" y="25699"/>
                      </a:lnTo>
                      <a:lnTo>
                        <a:pt x="38954" y="25699"/>
                      </a:lnTo>
                      <a:lnTo>
                        <a:pt x="38954" y="37234"/>
                      </a:lnTo>
                      <a:lnTo>
                        <a:pt x="12951" y="37234"/>
                      </a:lnTo>
                      <a:lnTo>
                        <a:pt x="12951" y="52006"/>
                      </a:lnTo>
                      <a:close/>
                    </a:path>
                  </a:pathLst>
                </a:custGeom>
                <a:solidFill>
                  <a:srgbClr val="000000"/>
                </a:solidFill>
                <a:ln w="10108"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B5E58E7D-CC6A-ACB3-9F63-44462F10D8CA}"/>
                    </a:ext>
                  </a:extLst>
                </p:cNvPr>
                <p:cNvSpPr/>
                <p:nvPr/>
              </p:nvSpPr>
              <p:spPr>
                <a:xfrm>
                  <a:off x="10615974" y="568298"/>
                  <a:ext cx="62427" cy="63843"/>
                </a:xfrm>
                <a:custGeom>
                  <a:avLst/>
                  <a:gdLst>
                    <a:gd name="connsiteX0" fmla="*/ 43912 w 62427"/>
                    <a:gd name="connsiteY0" fmla="*/ 50185 h 63843"/>
                    <a:gd name="connsiteX1" fmla="*/ 18111 w 62427"/>
                    <a:gd name="connsiteY1" fmla="*/ 50185 h 63843"/>
                    <a:gd name="connsiteX2" fmla="*/ 13153 w 62427"/>
                    <a:gd name="connsiteY2" fmla="*/ 63844 h 63843"/>
                    <a:gd name="connsiteX3" fmla="*/ 0 w 62427"/>
                    <a:gd name="connsiteY3" fmla="*/ 63844 h 63843"/>
                    <a:gd name="connsiteX4" fmla="*/ 24789 w 62427"/>
                    <a:gd name="connsiteY4" fmla="*/ 0 h 63843"/>
                    <a:gd name="connsiteX5" fmla="*/ 37537 w 62427"/>
                    <a:gd name="connsiteY5" fmla="*/ 0 h 63843"/>
                    <a:gd name="connsiteX6" fmla="*/ 62427 w 62427"/>
                    <a:gd name="connsiteY6" fmla="*/ 63844 h 63843"/>
                    <a:gd name="connsiteX7" fmla="*/ 48869 w 62427"/>
                    <a:gd name="connsiteY7" fmla="*/ 63844 h 63843"/>
                    <a:gd name="connsiteX8" fmla="*/ 43912 w 62427"/>
                    <a:gd name="connsiteY8" fmla="*/ 50185 h 63843"/>
                    <a:gd name="connsiteX9" fmla="*/ 39865 w 62427"/>
                    <a:gd name="connsiteY9" fmla="*/ 39055 h 63843"/>
                    <a:gd name="connsiteX10" fmla="*/ 31062 w 62427"/>
                    <a:gd name="connsiteY10" fmla="*/ 14671 h 63843"/>
                    <a:gd name="connsiteX11" fmla="*/ 22259 w 62427"/>
                    <a:gd name="connsiteY11" fmla="*/ 39055 h 63843"/>
                    <a:gd name="connsiteX12" fmla="*/ 39865 w 62427"/>
                    <a:gd name="connsiteY12" fmla="*/ 3905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7" h="63843">
                      <a:moveTo>
                        <a:pt x="43912" y="50185"/>
                      </a:moveTo>
                      <a:lnTo>
                        <a:pt x="18111" y="50185"/>
                      </a:lnTo>
                      <a:lnTo>
                        <a:pt x="13153" y="63844"/>
                      </a:lnTo>
                      <a:lnTo>
                        <a:pt x="0" y="63844"/>
                      </a:lnTo>
                      <a:lnTo>
                        <a:pt x="24789" y="0"/>
                      </a:lnTo>
                      <a:lnTo>
                        <a:pt x="37537" y="0"/>
                      </a:lnTo>
                      <a:lnTo>
                        <a:pt x="62427" y="63844"/>
                      </a:lnTo>
                      <a:lnTo>
                        <a:pt x="48869" y="63844"/>
                      </a:lnTo>
                      <a:lnTo>
                        <a:pt x="43912" y="50185"/>
                      </a:lnTo>
                      <a:close/>
                      <a:moveTo>
                        <a:pt x="39865" y="39055"/>
                      </a:moveTo>
                      <a:lnTo>
                        <a:pt x="31062" y="14671"/>
                      </a:lnTo>
                      <a:lnTo>
                        <a:pt x="22259" y="39055"/>
                      </a:lnTo>
                      <a:lnTo>
                        <a:pt x="39865" y="39055"/>
                      </a:lnTo>
                      <a:close/>
                    </a:path>
                  </a:pathLst>
                </a:custGeom>
                <a:solidFill>
                  <a:srgbClr val="000000"/>
                </a:solidFill>
                <a:ln w="10108"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C1D70B82-00B7-B58C-2149-0E66ADCEA240}"/>
                    </a:ext>
                  </a:extLst>
                </p:cNvPr>
                <p:cNvSpPr/>
                <p:nvPr/>
              </p:nvSpPr>
              <p:spPr>
                <a:xfrm>
                  <a:off x="10700559" y="568400"/>
                  <a:ext cx="49274" cy="63843"/>
                </a:xfrm>
                <a:custGeom>
                  <a:avLst/>
                  <a:gdLst>
                    <a:gd name="connsiteX0" fmla="*/ 35413 w 49274"/>
                    <a:gd name="connsiteY0" fmla="*/ 63844 h 63843"/>
                    <a:gd name="connsiteX1" fmla="*/ 24688 w 49274"/>
                    <a:gd name="connsiteY1" fmla="*/ 46036 h 63843"/>
                    <a:gd name="connsiteX2" fmla="*/ 24081 w 49274"/>
                    <a:gd name="connsiteY2" fmla="*/ 46036 h 63843"/>
                    <a:gd name="connsiteX3" fmla="*/ 12850 w 49274"/>
                    <a:gd name="connsiteY3" fmla="*/ 46036 h 63843"/>
                    <a:gd name="connsiteX4" fmla="*/ 12850 w 49274"/>
                    <a:gd name="connsiteY4" fmla="*/ 63844 h 63843"/>
                    <a:gd name="connsiteX5" fmla="*/ 0 w 49274"/>
                    <a:gd name="connsiteY5" fmla="*/ 63844 h 63843"/>
                    <a:gd name="connsiteX6" fmla="*/ 0 w 49274"/>
                    <a:gd name="connsiteY6" fmla="*/ 0 h 63843"/>
                    <a:gd name="connsiteX7" fmla="*/ 24081 w 49274"/>
                    <a:gd name="connsiteY7" fmla="*/ 0 h 63843"/>
                    <a:gd name="connsiteX8" fmla="*/ 48262 w 49274"/>
                    <a:gd name="connsiteY8" fmla="*/ 23170 h 63843"/>
                    <a:gd name="connsiteX9" fmla="*/ 36829 w 49274"/>
                    <a:gd name="connsiteY9" fmla="*/ 43305 h 63843"/>
                    <a:gd name="connsiteX10" fmla="*/ 49274 w 49274"/>
                    <a:gd name="connsiteY10" fmla="*/ 63844 h 63843"/>
                    <a:gd name="connsiteX11" fmla="*/ 35413 w 49274"/>
                    <a:gd name="connsiteY11" fmla="*/ 63844 h 63843"/>
                    <a:gd name="connsiteX12" fmla="*/ 23271 w 49274"/>
                    <a:gd name="connsiteY12" fmla="*/ 12040 h 63843"/>
                    <a:gd name="connsiteX13" fmla="*/ 12749 w 49274"/>
                    <a:gd name="connsiteY13" fmla="*/ 12040 h 63843"/>
                    <a:gd name="connsiteX14" fmla="*/ 12749 w 49274"/>
                    <a:gd name="connsiteY14" fmla="*/ 34300 h 63843"/>
                    <a:gd name="connsiteX15" fmla="*/ 23271 w 49274"/>
                    <a:gd name="connsiteY15" fmla="*/ 34300 h 63843"/>
                    <a:gd name="connsiteX16" fmla="*/ 35109 w 49274"/>
                    <a:gd name="connsiteY16" fmla="*/ 23170 h 63843"/>
                    <a:gd name="connsiteX17" fmla="*/ 23271 w 49274"/>
                    <a:gd name="connsiteY17" fmla="*/ 1204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4" h="63843">
                      <a:moveTo>
                        <a:pt x="35413" y="63844"/>
                      </a:moveTo>
                      <a:lnTo>
                        <a:pt x="24688" y="46036"/>
                      </a:lnTo>
                      <a:lnTo>
                        <a:pt x="24081" y="46036"/>
                      </a:lnTo>
                      <a:lnTo>
                        <a:pt x="12850" y="46036"/>
                      </a:lnTo>
                      <a:lnTo>
                        <a:pt x="12850" y="63844"/>
                      </a:lnTo>
                      <a:lnTo>
                        <a:pt x="0" y="63844"/>
                      </a:lnTo>
                      <a:lnTo>
                        <a:pt x="0" y="0"/>
                      </a:lnTo>
                      <a:lnTo>
                        <a:pt x="24081" y="0"/>
                      </a:lnTo>
                      <a:cubicBezTo>
                        <a:pt x="38954" y="0"/>
                        <a:pt x="48262" y="8803"/>
                        <a:pt x="48262" y="23170"/>
                      </a:cubicBezTo>
                      <a:cubicBezTo>
                        <a:pt x="48262" y="32782"/>
                        <a:pt x="44013" y="39763"/>
                        <a:pt x="36829" y="43305"/>
                      </a:cubicBezTo>
                      <a:lnTo>
                        <a:pt x="49274" y="63844"/>
                      </a:lnTo>
                      <a:lnTo>
                        <a:pt x="35413" y="63844"/>
                      </a:lnTo>
                      <a:close/>
                      <a:moveTo>
                        <a:pt x="23271" y="12040"/>
                      </a:moveTo>
                      <a:lnTo>
                        <a:pt x="12749" y="12040"/>
                      </a:lnTo>
                      <a:lnTo>
                        <a:pt x="12749" y="34300"/>
                      </a:lnTo>
                      <a:lnTo>
                        <a:pt x="23271" y="34300"/>
                      </a:lnTo>
                      <a:cubicBezTo>
                        <a:pt x="31163" y="34300"/>
                        <a:pt x="35109" y="30151"/>
                        <a:pt x="35109" y="23170"/>
                      </a:cubicBezTo>
                      <a:cubicBezTo>
                        <a:pt x="35109" y="16087"/>
                        <a:pt x="31163" y="12040"/>
                        <a:pt x="23271" y="12040"/>
                      </a:cubicBezTo>
                    </a:path>
                  </a:pathLst>
                </a:custGeom>
                <a:solidFill>
                  <a:srgbClr val="000000"/>
                </a:solidFill>
                <a:ln w="10108"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7D7830FE-6538-E77D-E4F6-7B53E008DA0A}"/>
                    </a:ext>
                  </a:extLst>
                </p:cNvPr>
                <p:cNvSpPr/>
                <p:nvPr/>
              </p:nvSpPr>
              <p:spPr>
                <a:xfrm>
                  <a:off x="10858196" y="568400"/>
                  <a:ext cx="50488" cy="64855"/>
                </a:xfrm>
                <a:custGeom>
                  <a:avLst/>
                  <a:gdLst>
                    <a:gd name="connsiteX0" fmla="*/ 0 w 50488"/>
                    <a:gd name="connsiteY0" fmla="*/ 35716 h 64855"/>
                    <a:gd name="connsiteX1" fmla="*/ 0 w 50488"/>
                    <a:gd name="connsiteY1" fmla="*/ 0 h 64855"/>
                    <a:gd name="connsiteX2" fmla="*/ 12850 w 50488"/>
                    <a:gd name="connsiteY2" fmla="*/ 0 h 64855"/>
                    <a:gd name="connsiteX3" fmla="*/ 12850 w 50488"/>
                    <a:gd name="connsiteY3" fmla="*/ 35210 h 64855"/>
                    <a:gd name="connsiteX4" fmla="*/ 25295 w 50488"/>
                    <a:gd name="connsiteY4" fmla="*/ 52310 h 64855"/>
                    <a:gd name="connsiteX5" fmla="*/ 37740 w 50488"/>
                    <a:gd name="connsiteY5" fmla="*/ 35210 h 64855"/>
                    <a:gd name="connsiteX6" fmla="*/ 37740 w 50488"/>
                    <a:gd name="connsiteY6" fmla="*/ 0 h 64855"/>
                    <a:gd name="connsiteX7" fmla="*/ 50488 w 50488"/>
                    <a:gd name="connsiteY7" fmla="*/ 0 h 64855"/>
                    <a:gd name="connsiteX8" fmla="*/ 50488 w 50488"/>
                    <a:gd name="connsiteY8" fmla="*/ 35716 h 64855"/>
                    <a:gd name="connsiteX9" fmla="*/ 25295 w 50488"/>
                    <a:gd name="connsiteY9" fmla="*/ 64856 h 64855"/>
                    <a:gd name="connsiteX10" fmla="*/ 0 w 50488"/>
                    <a:gd name="connsiteY10" fmla="*/ 35716 h 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8" h="64855">
                      <a:moveTo>
                        <a:pt x="0" y="35716"/>
                      </a:moveTo>
                      <a:lnTo>
                        <a:pt x="0" y="0"/>
                      </a:lnTo>
                      <a:lnTo>
                        <a:pt x="12850" y="0"/>
                      </a:lnTo>
                      <a:lnTo>
                        <a:pt x="12850" y="35210"/>
                      </a:lnTo>
                      <a:cubicBezTo>
                        <a:pt x="12850" y="47352"/>
                        <a:pt x="17504" y="52310"/>
                        <a:pt x="25295" y="52310"/>
                      </a:cubicBezTo>
                      <a:cubicBezTo>
                        <a:pt x="33187" y="52310"/>
                        <a:pt x="37740" y="47251"/>
                        <a:pt x="37740" y="35210"/>
                      </a:cubicBezTo>
                      <a:lnTo>
                        <a:pt x="37740" y="0"/>
                      </a:lnTo>
                      <a:lnTo>
                        <a:pt x="50488" y="0"/>
                      </a:lnTo>
                      <a:lnTo>
                        <a:pt x="50488" y="35716"/>
                      </a:lnTo>
                      <a:cubicBezTo>
                        <a:pt x="50488" y="54535"/>
                        <a:pt x="41079" y="64856"/>
                        <a:pt x="25295" y="64856"/>
                      </a:cubicBezTo>
                      <a:cubicBezTo>
                        <a:pt x="9308" y="64856"/>
                        <a:pt x="0" y="54535"/>
                        <a:pt x="0" y="35716"/>
                      </a:cubicBezTo>
                    </a:path>
                  </a:pathLst>
                </a:custGeom>
                <a:solidFill>
                  <a:srgbClr val="000000"/>
                </a:solidFill>
                <a:ln w="10108"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4E2AD59C-FC4D-EED1-4A47-C8EC379136EF}"/>
                    </a:ext>
                  </a:extLst>
                </p:cNvPr>
                <p:cNvSpPr/>
                <p:nvPr/>
              </p:nvSpPr>
              <p:spPr>
                <a:xfrm>
                  <a:off x="10937622" y="568400"/>
                  <a:ext cx="12849" cy="63843"/>
                </a:xfrm>
                <a:custGeom>
                  <a:avLst/>
                  <a:gdLst>
                    <a:gd name="connsiteX0" fmla="*/ 0 w 12849"/>
                    <a:gd name="connsiteY0" fmla="*/ 0 h 63843"/>
                    <a:gd name="connsiteX1" fmla="*/ 12850 w 12849"/>
                    <a:gd name="connsiteY1" fmla="*/ 0 h 63843"/>
                    <a:gd name="connsiteX2" fmla="*/ 12850 w 12849"/>
                    <a:gd name="connsiteY2" fmla="*/ 63844 h 63843"/>
                    <a:gd name="connsiteX3" fmla="*/ 0 w 12849"/>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849" h="63843">
                      <a:moveTo>
                        <a:pt x="0" y="0"/>
                      </a:moveTo>
                      <a:lnTo>
                        <a:pt x="12850" y="0"/>
                      </a:lnTo>
                      <a:lnTo>
                        <a:pt x="12850"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4BE0B6F3-708D-9303-14A3-ADD722EC9352}"/>
                    </a:ext>
                  </a:extLst>
                </p:cNvPr>
                <p:cNvSpPr/>
                <p:nvPr/>
              </p:nvSpPr>
              <p:spPr>
                <a:xfrm>
                  <a:off x="10973743" y="568400"/>
                  <a:ext cx="48464" cy="63843"/>
                </a:xfrm>
                <a:custGeom>
                  <a:avLst/>
                  <a:gdLst>
                    <a:gd name="connsiteX0" fmla="*/ 17808 w 48464"/>
                    <a:gd name="connsiteY0" fmla="*/ 12040 h 63843"/>
                    <a:gd name="connsiteX1" fmla="*/ 0 w 48464"/>
                    <a:gd name="connsiteY1" fmla="*/ 12040 h 63843"/>
                    <a:gd name="connsiteX2" fmla="*/ 0 w 48464"/>
                    <a:gd name="connsiteY2" fmla="*/ 0 h 63843"/>
                    <a:gd name="connsiteX3" fmla="*/ 48465 w 48464"/>
                    <a:gd name="connsiteY3" fmla="*/ 0 h 63843"/>
                    <a:gd name="connsiteX4" fmla="*/ 48465 w 48464"/>
                    <a:gd name="connsiteY4" fmla="*/ 12040 h 63843"/>
                    <a:gd name="connsiteX5" fmla="*/ 30657 w 48464"/>
                    <a:gd name="connsiteY5" fmla="*/ 12040 h 63843"/>
                    <a:gd name="connsiteX6" fmla="*/ 30657 w 48464"/>
                    <a:gd name="connsiteY6" fmla="*/ 63844 h 63843"/>
                    <a:gd name="connsiteX7" fmla="*/ 17808 w 48464"/>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4" h="63843">
                      <a:moveTo>
                        <a:pt x="17808" y="12040"/>
                      </a:moveTo>
                      <a:lnTo>
                        <a:pt x="0" y="12040"/>
                      </a:lnTo>
                      <a:lnTo>
                        <a:pt x="0" y="0"/>
                      </a:lnTo>
                      <a:lnTo>
                        <a:pt x="48465" y="0"/>
                      </a:lnTo>
                      <a:lnTo>
                        <a:pt x="48465" y="12040"/>
                      </a:lnTo>
                      <a:lnTo>
                        <a:pt x="30657" y="12040"/>
                      </a:lnTo>
                      <a:lnTo>
                        <a:pt x="30657"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3B8D6A3A-F327-57AA-9D9D-97CE228C46FA}"/>
                    </a:ext>
                  </a:extLst>
                </p:cNvPr>
                <p:cNvSpPr/>
                <p:nvPr/>
              </p:nvSpPr>
              <p:spPr>
                <a:xfrm>
                  <a:off x="11045479" y="568400"/>
                  <a:ext cx="43102" cy="63843"/>
                </a:xfrm>
                <a:custGeom>
                  <a:avLst/>
                  <a:gdLst>
                    <a:gd name="connsiteX0" fmla="*/ 43102 w 43102"/>
                    <a:gd name="connsiteY0" fmla="*/ 51905 h 63843"/>
                    <a:gd name="connsiteX1" fmla="*/ 43102 w 43102"/>
                    <a:gd name="connsiteY1" fmla="*/ 63844 h 63843"/>
                    <a:gd name="connsiteX2" fmla="*/ 0 w 43102"/>
                    <a:gd name="connsiteY2" fmla="*/ 63844 h 63843"/>
                    <a:gd name="connsiteX3" fmla="*/ 0 w 43102"/>
                    <a:gd name="connsiteY3" fmla="*/ 0 h 63843"/>
                    <a:gd name="connsiteX4" fmla="*/ 41989 w 43102"/>
                    <a:gd name="connsiteY4" fmla="*/ 0 h 63843"/>
                    <a:gd name="connsiteX5" fmla="*/ 41989 w 43102"/>
                    <a:gd name="connsiteY5" fmla="*/ 11838 h 63843"/>
                    <a:gd name="connsiteX6" fmla="*/ 12749 w 43102"/>
                    <a:gd name="connsiteY6" fmla="*/ 11838 h 63843"/>
                    <a:gd name="connsiteX7" fmla="*/ 12749 w 43102"/>
                    <a:gd name="connsiteY7" fmla="*/ 25699 h 63843"/>
                    <a:gd name="connsiteX8" fmla="*/ 38650 w 43102"/>
                    <a:gd name="connsiteY8" fmla="*/ 25699 h 63843"/>
                    <a:gd name="connsiteX9" fmla="*/ 38650 w 43102"/>
                    <a:gd name="connsiteY9" fmla="*/ 37133 h 63843"/>
                    <a:gd name="connsiteX10" fmla="*/ 12749 w 43102"/>
                    <a:gd name="connsiteY10" fmla="*/ 37133 h 63843"/>
                    <a:gd name="connsiteX11" fmla="*/ 12749 w 43102"/>
                    <a:gd name="connsiteY11" fmla="*/ 5190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2" h="63843">
                      <a:moveTo>
                        <a:pt x="43102" y="51905"/>
                      </a:moveTo>
                      <a:lnTo>
                        <a:pt x="43102" y="63844"/>
                      </a:lnTo>
                      <a:lnTo>
                        <a:pt x="0" y="63844"/>
                      </a:lnTo>
                      <a:lnTo>
                        <a:pt x="0" y="0"/>
                      </a:lnTo>
                      <a:lnTo>
                        <a:pt x="41989" y="0"/>
                      </a:lnTo>
                      <a:lnTo>
                        <a:pt x="41989" y="11838"/>
                      </a:lnTo>
                      <a:lnTo>
                        <a:pt x="12749" y="11838"/>
                      </a:lnTo>
                      <a:lnTo>
                        <a:pt x="12749" y="25699"/>
                      </a:lnTo>
                      <a:lnTo>
                        <a:pt x="38650" y="25699"/>
                      </a:lnTo>
                      <a:lnTo>
                        <a:pt x="38650" y="37133"/>
                      </a:lnTo>
                      <a:lnTo>
                        <a:pt x="12749" y="37133"/>
                      </a:lnTo>
                      <a:lnTo>
                        <a:pt x="12749" y="51905"/>
                      </a:lnTo>
                      <a:close/>
                    </a:path>
                  </a:pathLst>
                </a:custGeom>
                <a:solidFill>
                  <a:srgbClr val="000000"/>
                </a:solidFill>
                <a:ln w="10108"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5CAA5DD7-6115-5471-FF6F-82579D486AB4}"/>
                    </a:ext>
                  </a:extLst>
                </p:cNvPr>
                <p:cNvSpPr/>
                <p:nvPr/>
              </p:nvSpPr>
              <p:spPr>
                <a:xfrm>
                  <a:off x="11111448" y="567287"/>
                  <a:ext cx="53119" cy="66069"/>
                </a:xfrm>
                <a:custGeom>
                  <a:avLst/>
                  <a:gdLst>
                    <a:gd name="connsiteX0" fmla="*/ 0 w 53119"/>
                    <a:gd name="connsiteY0" fmla="*/ 32984 h 66069"/>
                    <a:gd name="connsiteX1" fmla="*/ 30252 w 53119"/>
                    <a:gd name="connsiteY1" fmla="*/ 0 h 66069"/>
                    <a:gd name="connsiteX2" fmla="*/ 53119 w 53119"/>
                    <a:gd name="connsiteY2" fmla="*/ 11332 h 66069"/>
                    <a:gd name="connsiteX3" fmla="*/ 44822 w 53119"/>
                    <a:gd name="connsiteY3" fmla="*/ 20033 h 66069"/>
                    <a:gd name="connsiteX4" fmla="*/ 30860 w 53119"/>
                    <a:gd name="connsiteY4" fmla="*/ 12546 h 66069"/>
                    <a:gd name="connsiteX5" fmla="*/ 13052 w 53119"/>
                    <a:gd name="connsiteY5" fmla="*/ 32984 h 66069"/>
                    <a:gd name="connsiteX6" fmla="*/ 30860 w 53119"/>
                    <a:gd name="connsiteY6" fmla="*/ 53423 h 66069"/>
                    <a:gd name="connsiteX7" fmla="*/ 44822 w 53119"/>
                    <a:gd name="connsiteY7" fmla="*/ 45834 h 66069"/>
                    <a:gd name="connsiteX8" fmla="*/ 53119 w 53119"/>
                    <a:gd name="connsiteY8" fmla="*/ 54637 h 66069"/>
                    <a:gd name="connsiteX9" fmla="*/ 30151 w 53119"/>
                    <a:gd name="connsiteY9" fmla="*/ 66070 h 66069"/>
                    <a:gd name="connsiteX10" fmla="*/ 0 w 53119"/>
                    <a:gd name="connsiteY10" fmla="*/ 32984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9" h="66069">
                      <a:moveTo>
                        <a:pt x="0" y="32984"/>
                      </a:moveTo>
                      <a:cubicBezTo>
                        <a:pt x="0" y="13760"/>
                        <a:pt x="12850" y="0"/>
                        <a:pt x="30252" y="0"/>
                      </a:cubicBezTo>
                      <a:cubicBezTo>
                        <a:pt x="39865" y="0"/>
                        <a:pt x="47858" y="4047"/>
                        <a:pt x="53119" y="11332"/>
                      </a:cubicBezTo>
                      <a:lnTo>
                        <a:pt x="44822" y="20033"/>
                      </a:lnTo>
                      <a:cubicBezTo>
                        <a:pt x="41079" y="15076"/>
                        <a:pt x="36424" y="12546"/>
                        <a:pt x="30860" y="12546"/>
                      </a:cubicBezTo>
                      <a:cubicBezTo>
                        <a:pt x="20438" y="12546"/>
                        <a:pt x="13052" y="20944"/>
                        <a:pt x="13052" y="32984"/>
                      </a:cubicBezTo>
                      <a:cubicBezTo>
                        <a:pt x="13052" y="45025"/>
                        <a:pt x="20438" y="53423"/>
                        <a:pt x="30860" y="53423"/>
                      </a:cubicBezTo>
                      <a:cubicBezTo>
                        <a:pt x="36424" y="53423"/>
                        <a:pt x="41079" y="50893"/>
                        <a:pt x="44822" y="45834"/>
                      </a:cubicBezTo>
                      <a:lnTo>
                        <a:pt x="53119" y="54637"/>
                      </a:lnTo>
                      <a:cubicBezTo>
                        <a:pt x="47858" y="62023"/>
                        <a:pt x="39865" y="66070"/>
                        <a:pt x="30151" y="66070"/>
                      </a:cubicBezTo>
                      <a:cubicBezTo>
                        <a:pt x="12850" y="65969"/>
                        <a:pt x="0" y="52208"/>
                        <a:pt x="0" y="32984"/>
                      </a:cubicBezTo>
                    </a:path>
                  </a:pathLst>
                </a:custGeom>
                <a:solidFill>
                  <a:srgbClr val="000000"/>
                </a:solidFill>
                <a:ln w="10108"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4AB39095-C7E6-3B2D-BDCF-E8AA25E073BD}"/>
                    </a:ext>
                  </a:extLst>
                </p:cNvPr>
                <p:cNvSpPr/>
                <p:nvPr/>
              </p:nvSpPr>
              <p:spPr>
                <a:xfrm>
                  <a:off x="11182678" y="568400"/>
                  <a:ext cx="48566" cy="63843"/>
                </a:xfrm>
                <a:custGeom>
                  <a:avLst/>
                  <a:gdLst>
                    <a:gd name="connsiteX0" fmla="*/ 17808 w 48566"/>
                    <a:gd name="connsiteY0" fmla="*/ 12040 h 63843"/>
                    <a:gd name="connsiteX1" fmla="*/ 0 w 48566"/>
                    <a:gd name="connsiteY1" fmla="*/ 12040 h 63843"/>
                    <a:gd name="connsiteX2" fmla="*/ 0 w 48566"/>
                    <a:gd name="connsiteY2" fmla="*/ 0 h 63843"/>
                    <a:gd name="connsiteX3" fmla="*/ 48566 w 48566"/>
                    <a:gd name="connsiteY3" fmla="*/ 0 h 63843"/>
                    <a:gd name="connsiteX4" fmla="*/ 48566 w 48566"/>
                    <a:gd name="connsiteY4" fmla="*/ 12040 h 63843"/>
                    <a:gd name="connsiteX5" fmla="*/ 30759 w 48566"/>
                    <a:gd name="connsiteY5" fmla="*/ 12040 h 63843"/>
                    <a:gd name="connsiteX6" fmla="*/ 30759 w 48566"/>
                    <a:gd name="connsiteY6" fmla="*/ 63844 h 63843"/>
                    <a:gd name="connsiteX7" fmla="*/ 17808 w 48566"/>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6" h="63843">
                      <a:moveTo>
                        <a:pt x="17808" y="12040"/>
                      </a:moveTo>
                      <a:lnTo>
                        <a:pt x="0" y="12040"/>
                      </a:lnTo>
                      <a:lnTo>
                        <a:pt x="0" y="0"/>
                      </a:lnTo>
                      <a:lnTo>
                        <a:pt x="48566" y="0"/>
                      </a:lnTo>
                      <a:lnTo>
                        <a:pt x="48566" y="12040"/>
                      </a:lnTo>
                      <a:lnTo>
                        <a:pt x="30759" y="12040"/>
                      </a:lnTo>
                      <a:lnTo>
                        <a:pt x="30759"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6793ADDD-3EAF-E930-2A86-A92B31E8CF98}"/>
                    </a:ext>
                  </a:extLst>
                </p:cNvPr>
                <p:cNvSpPr/>
                <p:nvPr/>
              </p:nvSpPr>
              <p:spPr>
                <a:xfrm>
                  <a:off x="11250164"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1" y="12546"/>
                        <a:pt x="30455" y="12546"/>
                      </a:cubicBezTo>
                      <a:cubicBezTo>
                        <a:pt x="20539" y="12546"/>
                        <a:pt x="13052" y="20843"/>
                        <a:pt x="13052" y="32984"/>
                      </a:cubicBezTo>
                      <a:cubicBezTo>
                        <a:pt x="13052" y="45126"/>
                        <a:pt x="20539" y="53423"/>
                        <a:pt x="30455" y="53423"/>
                      </a:cubicBezTo>
                      <a:cubicBezTo>
                        <a:pt x="40371"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36557140-CCC6-1441-43E2-718BE54C4107}"/>
                    </a:ext>
                  </a:extLst>
                </p:cNvPr>
                <p:cNvSpPr/>
                <p:nvPr/>
              </p:nvSpPr>
              <p:spPr>
                <a:xfrm>
                  <a:off x="10772498"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0" y="12546"/>
                        <a:pt x="30455" y="12546"/>
                      </a:cubicBezTo>
                      <a:cubicBezTo>
                        <a:pt x="20539" y="12546"/>
                        <a:pt x="13052" y="20843"/>
                        <a:pt x="13052" y="32984"/>
                      </a:cubicBezTo>
                      <a:cubicBezTo>
                        <a:pt x="13052" y="45126"/>
                        <a:pt x="20539" y="53423"/>
                        <a:pt x="30455" y="53423"/>
                      </a:cubicBezTo>
                      <a:cubicBezTo>
                        <a:pt x="40370"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F68389D6-DE54-090B-FD3F-C21E1A1B8DC7}"/>
                    </a:ext>
                  </a:extLst>
                </p:cNvPr>
                <p:cNvSpPr/>
                <p:nvPr/>
              </p:nvSpPr>
              <p:spPr>
                <a:xfrm>
                  <a:off x="11332726" y="567287"/>
                  <a:ext cx="46340" cy="66069"/>
                </a:xfrm>
                <a:custGeom>
                  <a:avLst/>
                  <a:gdLst>
                    <a:gd name="connsiteX0" fmla="*/ 0 w 46340"/>
                    <a:gd name="connsiteY0" fmla="*/ 58583 h 66069"/>
                    <a:gd name="connsiteX1" fmla="*/ 4351 w 46340"/>
                    <a:gd name="connsiteY1" fmla="*/ 47453 h 66069"/>
                    <a:gd name="connsiteX2" fmla="*/ 22765 w 46340"/>
                    <a:gd name="connsiteY2" fmla="*/ 54131 h 66069"/>
                    <a:gd name="connsiteX3" fmla="*/ 33490 w 46340"/>
                    <a:gd name="connsiteY3" fmla="*/ 47251 h 66069"/>
                    <a:gd name="connsiteX4" fmla="*/ 1113 w 46340"/>
                    <a:gd name="connsiteY4" fmla="*/ 19831 h 66069"/>
                    <a:gd name="connsiteX5" fmla="*/ 24586 w 46340"/>
                    <a:gd name="connsiteY5" fmla="*/ 0 h 66069"/>
                    <a:gd name="connsiteX6" fmla="*/ 43911 w 46340"/>
                    <a:gd name="connsiteY6" fmla="*/ 5666 h 66069"/>
                    <a:gd name="connsiteX7" fmla="*/ 39966 w 46340"/>
                    <a:gd name="connsiteY7" fmla="*/ 16897 h 66069"/>
                    <a:gd name="connsiteX8" fmla="*/ 24586 w 46340"/>
                    <a:gd name="connsiteY8" fmla="*/ 11838 h 66069"/>
                    <a:gd name="connsiteX9" fmla="*/ 13963 w 46340"/>
                    <a:gd name="connsiteY9" fmla="*/ 19123 h 66069"/>
                    <a:gd name="connsiteX10" fmla="*/ 46340 w 46340"/>
                    <a:gd name="connsiteY10" fmla="*/ 46239 h 66069"/>
                    <a:gd name="connsiteX11" fmla="*/ 22765 w 46340"/>
                    <a:gd name="connsiteY11" fmla="*/ 66070 h 66069"/>
                    <a:gd name="connsiteX12" fmla="*/ 0 w 46340"/>
                    <a:gd name="connsiteY12" fmla="*/ 58583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0" h="66069">
                      <a:moveTo>
                        <a:pt x="0" y="58583"/>
                      </a:moveTo>
                      <a:lnTo>
                        <a:pt x="4351" y="47453"/>
                      </a:lnTo>
                      <a:cubicBezTo>
                        <a:pt x="9005" y="51399"/>
                        <a:pt x="16087" y="54131"/>
                        <a:pt x="22765" y="54131"/>
                      </a:cubicBezTo>
                      <a:cubicBezTo>
                        <a:pt x="30354" y="54131"/>
                        <a:pt x="33490" y="51197"/>
                        <a:pt x="33490" y="47251"/>
                      </a:cubicBezTo>
                      <a:cubicBezTo>
                        <a:pt x="33490" y="35311"/>
                        <a:pt x="1113" y="43507"/>
                        <a:pt x="1113" y="19831"/>
                      </a:cubicBezTo>
                      <a:cubicBezTo>
                        <a:pt x="1113" y="9005"/>
                        <a:pt x="8701" y="0"/>
                        <a:pt x="24586" y="0"/>
                      </a:cubicBezTo>
                      <a:cubicBezTo>
                        <a:pt x="31568" y="0"/>
                        <a:pt x="38752" y="1922"/>
                        <a:pt x="43911" y="5666"/>
                      </a:cubicBezTo>
                      <a:lnTo>
                        <a:pt x="39966" y="16897"/>
                      </a:lnTo>
                      <a:cubicBezTo>
                        <a:pt x="34806" y="13558"/>
                        <a:pt x="29443" y="11838"/>
                        <a:pt x="24586" y="11838"/>
                      </a:cubicBezTo>
                      <a:cubicBezTo>
                        <a:pt x="16998" y="11838"/>
                        <a:pt x="13963" y="15076"/>
                        <a:pt x="13963" y="19123"/>
                      </a:cubicBezTo>
                      <a:cubicBezTo>
                        <a:pt x="13963" y="30860"/>
                        <a:pt x="46340" y="22765"/>
                        <a:pt x="46340" y="46239"/>
                      </a:cubicBezTo>
                      <a:cubicBezTo>
                        <a:pt x="46340" y="56863"/>
                        <a:pt x="38650" y="66070"/>
                        <a:pt x="22765" y="66070"/>
                      </a:cubicBezTo>
                      <a:cubicBezTo>
                        <a:pt x="13760" y="65969"/>
                        <a:pt x="4856" y="63035"/>
                        <a:pt x="0" y="58583"/>
                      </a:cubicBezTo>
                    </a:path>
                  </a:pathLst>
                </a:custGeom>
                <a:solidFill>
                  <a:srgbClr val="000000"/>
                </a:solidFill>
                <a:ln w="10108"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92074AA9-BCDD-3E21-1B25-D3AC7E9453A5}"/>
                    </a:ext>
                  </a:extLst>
                </p:cNvPr>
                <p:cNvSpPr/>
                <p:nvPr/>
              </p:nvSpPr>
              <p:spPr>
                <a:xfrm>
                  <a:off x="10802952" y="610996"/>
                  <a:ext cx="33793" cy="27419"/>
                </a:xfrm>
                <a:custGeom>
                  <a:avLst/>
                  <a:gdLst>
                    <a:gd name="connsiteX0" fmla="*/ 13558 w 33793"/>
                    <a:gd name="connsiteY0" fmla="*/ 0 h 27419"/>
                    <a:gd name="connsiteX1" fmla="*/ 0 w 33793"/>
                    <a:gd name="connsiteY1" fmla="*/ 0 h 27419"/>
                    <a:gd name="connsiteX2" fmla="*/ 20236 w 33793"/>
                    <a:gd name="connsiteY2" fmla="*/ 27420 h 27419"/>
                    <a:gd name="connsiteX3" fmla="*/ 33794 w 33793"/>
                    <a:gd name="connsiteY3" fmla="*/ 27420 h 27419"/>
                  </a:gdLst>
                  <a:ahLst/>
                  <a:cxnLst>
                    <a:cxn ang="0">
                      <a:pos x="connsiteX0" y="connsiteY0"/>
                    </a:cxn>
                    <a:cxn ang="0">
                      <a:pos x="connsiteX1" y="connsiteY1"/>
                    </a:cxn>
                    <a:cxn ang="0">
                      <a:pos x="connsiteX2" y="connsiteY2"/>
                    </a:cxn>
                    <a:cxn ang="0">
                      <a:pos x="connsiteX3" y="connsiteY3"/>
                    </a:cxn>
                  </a:cxnLst>
                  <a:rect l="l" t="t" r="r" b="b"/>
                  <a:pathLst>
                    <a:path w="33793" h="27419">
                      <a:moveTo>
                        <a:pt x="13558" y="0"/>
                      </a:moveTo>
                      <a:lnTo>
                        <a:pt x="0" y="0"/>
                      </a:lnTo>
                      <a:lnTo>
                        <a:pt x="20236" y="27420"/>
                      </a:lnTo>
                      <a:lnTo>
                        <a:pt x="33794" y="27420"/>
                      </a:lnTo>
                      <a:close/>
                    </a:path>
                  </a:pathLst>
                </a:custGeom>
                <a:solidFill>
                  <a:srgbClr val="000000"/>
                </a:solidFill>
                <a:ln w="10108" cap="flat">
                  <a:noFill/>
                  <a:prstDash val="solid"/>
                  <a:miter/>
                </a:ln>
              </p:spPr>
              <p:txBody>
                <a:bodyPr rtlCol="0" anchor="ctr"/>
                <a:lstStyle/>
                <a:p>
                  <a:endParaRPr lang="es-CO"/>
                </a:p>
              </p:txBody>
            </p:sp>
          </p:grpSp>
          <p:grpSp>
            <p:nvGrpSpPr>
              <p:cNvPr id="64" name="Gráfico 2">
                <a:extLst>
                  <a:ext uri="{FF2B5EF4-FFF2-40B4-BE49-F238E27FC236}">
                    <a16:creationId xmlns:a16="http://schemas.microsoft.com/office/drawing/2014/main" id="{BFB15785-2654-375F-6EBA-6ABEA291F383}"/>
                  </a:ext>
                </a:extLst>
              </p:cNvPr>
              <p:cNvGrpSpPr/>
              <p:nvPr/>
            </p:nvGrpSpPr>
            <p:grpSpPr>
              <a:xfrm>
                <a:off x="10247580" y="412179"/>
                <a:ext cx="313351" cy="312542"/>
                <a:chOff x="10247580" y="412179"/>
                <a:chExt cx="313351" cy="312542"/>
              </a:xfrm>
              <a:solidFill>
                <a:srgbClr val="FFFFFF"/>
              </a:solidFill>
            </p:grpSpPr>
            <p:sp>
              <p:nvSpPr>
                <p:cNvPr id="65" name="Forma libre: forma 64">
                  <a:extLst>
                    <a:ext uri="{FF2B5EF4-FFF2-40B4-BE49-F238E27FC236}">
                      <a16:creationId xmlns:a16="http://schemas.microsoft.com/office/drawing/2014/main" id="{A6412CE5-261F-B6CF-57FC-F5A770235C5E}"/>
                    </a:ext>
                  </a:extLst>
                </p:cNvPr>
                <p:cNvSpPr/>
                <p:nvPr/>
              </p:nvSpPr>
              <p:spPr>
                <a:xfrm>
                  <a:off x="10247580" y="412179"/>
                  <a:ext cx="313351" cy="312542"/>
                </a:xfrm>
                <a:custGeom>
                  <a:avLst/>
                  <a:gdLst>
                    <a:gd name="connsiteX0" fmla="*/ 313250 w 313351"/>
                    <a:gd name="connsiteY0" fmla="*/ 156322 h 312542"/>
                    <a:gd name="connsiteX1" fmla="*/ 235444 w 313351"/>
                    <a:gd name="connsiteY1" fmla="*/ 156322 h 312542"/>
                    <a:gd name="connsiteX2" fmla="*/ 160672 w 313351"/>
                    <a:gd name="connsiteY2" fmla="*/ 7993 h 312542"/>
                    <a:gd name="connsiteX3" fmla="*/ 156625 w 313351"/>
                    <a:gd name="connsiteY3" fmla="*/ 0 h 312542"/>
                    <a:gd name="connsiteX4" fmla="*/ 152578 w 313351"/>
                    <a:gd name="connsiteY4" fmla="*/ 7993 h 312542"/>
                    <a:gd name="connsiteX5" fmla="*/ 77807 w 313351"/>
                    <a:gd name="connsiteY5" fmla="*/ 156322 h 312542"/>
                    <a:gd name="connsiteX6" fmla="*/ 0 w 313351"/>
                    <a:gd name="connsiteY6" fmla="*/ 156322 h 312542"/>
                    <a:gd name="connsiteX7" fmla="*/ 0 w 313351"/>
                    <a:gd name="connsiteY7" fmla="*/ 165327 h 312542"/>
                    <a:gd name="connsiteX8" fmla="*/ 73254 w 313351"/>
                    <a:gd name="connsiteY8" fmla="*/ 165327 h 312542"/>
                    <a:gd name="connsiteX9" fmla="*/ 304 w 313351"/>
                    <a:gd name="connsiteY9" fmla="*/ 308495 h 312542"/>
                    <a:gd name="connsiteX10" fmla="*/ 8398 w 313351"/>
                    <a:gd name="connsiteY10" fmla="*/ 312542 h 312542"/>
                    <a:gd name="connsiteX11" fmla="*/ 83473 w 313351"/>
                    <a:gd name="connsiteY11" fmla="*/ 165327 h 312542"/>
                    <a:gd name="connsiteX12" fmla="*/ 229879 w 313351"/>
                    <a:gd name="connsiteY12" fmla="*/ 165327 h 312542"/>
                    <a:gd name="connsiteX13" fmla="*/ 304954 w 313351"/>
                    <a:gd name="connsiteY13" fmla="*/ 312542 h 312542"/>
                    <a:gd name="connsiteX14" fmla="*/ 313048 w 313351"/>
                    <a:gd name="connsiteY14" fmla="*/ 308495 h 312542"/>
                    <a:gd name="connsiteX15" fmla="*/ 240098 w 313351"/>
                    <a:gd name="connsiteY15" fmla="*/ 165327 h 312542"/>
                    <a:gd name="connsiteX16" fmla="*/ 313352 w 313351"/>
                    <a:gd name="connsiteY16" fmla="*/ 165327 h 312542"/>
                    <a:gd name="connsiteX17" fmla="*/ 313352 w 313351"/>
                    <a:gd name="connsiteY17" fmla="*/ 156322 h 312542"/>
                    <a:gd name="connsiteX18" fmla="*/ 88026 w 313351"/>
                    <a:gd name="connsiteY18" fmla="*/ 156322 h 312542"/>
                    <a:gd name="connsiteX19" fmla="*/ 156726 w 313351"/>
                    <a:gd name="connsiteY19" fmla="*/ 20033 h 312542"/>
                    <a:gd name="connsiteX20" fmla="*/ 225427 w 313351"/>
                    <a:gd name="connsiteY20" fmla="*/ 156322 h 312542"/>
                    <a:gd name="connsiteX21" fmla="*/ 88026 w 313351"/>
                    <a:gd name="connsiteY21" fmla="*/ 156322 h 3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51" h="312542">
                      <a:moveTo>
                        <a:pt x="313250" y="156322"/>
                      </a:moveTo>
                      <a:lnTo>
                        <a:pt x="235444" y="156322"/>
                      </a:lnTo>
                      <a:lnTo>
                        <a:pt x="160672" y="7993"/>
                      </a:lnTo>
                      <a:lnTo>
                        <a:pt x="156625" y="0"/>
                      </a:lnTo>
                      <a:lnTo>
                        <a:pt x="152578" y="7993"/>
                      </a:lnTo>
                      <a:lnTo>
                        <a:pt x="77807" y="156322"/>
                      </a:lnTo>
                      <a:lnTo>
                        <a:pt x="0" y="156322"/>
                      </a:lnTo>
                      <a:lnTo>
                        <a:pt x="0" y="165327"/>
                      </a:lnTo>
                      <a:lnTo>
                        <a:pt x="73254" y="165327"/>
                      </a:lnTo>
                      <a:lnTo>
                        <a:pt x="304" y="308495"/>
                      </a:lnTo>
                      <a:lnTo>
                        <a:pt x="8398" y="312542"/>
                      </a:lnTo>
                      <a:lnTo>
                        <a:pt x="83473" y="165327"/>
                      </a:lnTo>
                      <a:lnTo>
                        <a:pt x="229879" y="165327"/>
                      </a:lnTo>
                      <a:lnTo>
                        <a:pt x="304954" y="312542"/>
                      </a:lnTo>
                      <a:lnTo>
                        <a:pt x="313048" y="308495"/>
                      </a:lnTo>
                      <a:lnTo>
                        <a:pt x="240098" y="165327"/>
                      </a:lnTo>
                      <a:lnTo>
                        <a:pt x="313352" y="165327"/>
                      </a:lnTo>
                      <a:lnTo>
                        <a:pt x="313352" y="156322"/>
                      </a:lnTo>
                      <a:close/>
                      <a:moveTo>
                        <a:pt x="88026" y="156322"/>
                      </a:moveTo>
                      <a:lnTo>
                        <a:pt x="156726" y="20033"/>
                      </a:lnTo>
                      <a:lnTo>
                        <a:pt x="225427" y="156322"/>
                      </a:lnTo>
                      <a:lnTo>
                        <a:pt x="88026" y="156322"/>
                      </a:lnTo>
                      <a:close/>
                    </a:path>
                  </a:pathLst>
                </a:custGeom>
                <a:solidFill>
                  <a:srgbClr val="FFFFFF"/>
                </a:solidFill>
                <a:ln w="10108" cap="flat">
                  <a:noFill/>
                  <a:prstDash val="solid"/>
                  <a:miter/>
                </a:ln>
              </p:spPr>
              <p:txBody>
                <a:bodyPr rtlCol="0" anchor="ctr"/>
                <a:lstStyle/>
                <a:p>
                  <a:endParaRPr lang="es-CO"/>
                </a:p>
              </p:txBody>
            </p:sp>
            <p:sp>
              <p:nvSpPr>
                <p:cNvPr id="66" name="Forma libre: forma 65">
                  <a:extLst>
                    <a:ext uri="{FF2B5EF4-FFF2-40B4-BE49-F238E27FC236}">
                      <a16:creationId xmlns:a16="http://schemas.microsoft.com/office/drawing/2014/main" id="{3742F29B-4544-BE39-BC54-2C5AA4FD3948}"/>
                    </a:ext>
                  </a:extLst>
                </p:cNvPr>
                <p:cNvSpPr/>
                <p:nvPr/>
              </p:nvSpPr>
              <p:spPr>
                <a:xfrm>
                  <a:off x="10536042" y="412280"/>
                  <a:ext cx="24789" cy="24282"/>
                </a:xfrm>
                <a:custGeom>
                  <a:avLst/>
                  <a:gdLst>
                    <a:gd name="connsiteX0" fmla="*/ 24789 w 24789"/>
                    <a:gd name="connsiteY0" fmla="*/ 12040 h 24282"/>
                    <a:gd name="connsiteX1" fmla="*/ 12445 w 24789"/>
                    <a:gd name="connsiteY1" fmla="*/ 24283 h 24282"/>
                    <a:gd name="connsiteX2" fmla="*/ 0 w 24789"/>
                    <a:gd name="connsiteY2" fmla="*/ 12040 h 24282"/>
                    <a:gd name="connsiteX3" fmla="*/ 12445 w 24789"/>
                    <a:gd name="connsiteY3" fmla="*/ 0 h 24282"/>
                    <a:gd name="connsiteX4" fmla="*/ 24789 w 24789"/>
                    <a:gd name="connsiteY4" fmla="*/ 12040 h 24282"/>
                    <a:gd name="connsiteX5" fmla="*/ 3137 w 24789"/>
                    <a:gd name="connsiteY5" fmla="*/ 12040 h 24282"/>
                    <a:gd name="connsiteX6" fmla="*/ 12546 w 24789"/>
                    <a:gd name="connsiteY6" fmla="*/ 21652 h 24282"/>
                    <a:gd name="connsiteX7" fmla="*/ 21754 w 24789"/>
                    <a:gd name="connsiteY7" fmla="*/ 12040 h 24282"/>
                    <a:gd name="connsiteX8" fmla="*/ 12445 w 24789"/>
                    <a:gd name="connsiteY8" fmla="*/ 2327 h 24282"/>
                    <a:gd name="connsiteX9" fmla="*/ 3137 w 24789"/>
                    <a:gd name="connsiteY9" fmla="*/ 12040 h 24282"/>
                    <a:gd name="connsiteX10" fmla="*/ 10523 w 24789"/>
                    <a:gd name="connsiteY10" fmla="*/ 18415 h 24282"/>
                    <a:gd name="connsiteX11" fmla="*/ 7690 w 24789"/>
                    <a:gd name="connsiteY11" fmla="*/ 18415 h 24282"/>
                    <a:gd name="connsiteX12" fmla="*/ 7690 w 24789"/>
                    <a:gd name="connsiteY12" fmla="*/ 6374 h 24282"/>
                    <a:gd name="connsiteX13" fmla="*/ 12344 w 24789"/>
                    <a:gd name="connsiteY13" fmla="*/ 5970 h 24282"/>
                    <a:gd name="connsiteX14" fmla="*/ 16492 w 24789"/>
                    <a:gd name="connsiteY14" fmla="*/ 6880 h 24282"/>
                    <a:gd name="connsiteX15" fmla="*/ 17706 w 24789"/>
                    <a:gd name="connsiteY15" fmla="*/ 9511 h 24282"/>
                    <a:gd name="connsiteX16" fmla="*/ 15177 w 24789"/>
                    <a:gd name="connsiteY16" fmla="*/ 12344 h 24282"/>
                    <a:gd name="connsiteX17" fmla="*/ 15177 w 24789"/>
                    <a:gd name="connsiteY17" fmla="*/ 12445 h 24282"/>
                    <a:gd name="connsiteX18" fmla="*/ 17403 w 24789"/>
                    <a:gd name="connsiteY18" fmla="*/ 15379 h 24282"/>
                    <a:gd name="connsiteX19" fmla="*/ 18314 w 24789"/>
                    <a:gd name="connsiteY19" fmla="*/ 18415 h 24282"/>
                    <a:gd name="connsiteX20" fmla="*/ 15278 w 24789"/>
                    <a:gd name="connsiteY20" fmla="*/ 18415 h 24282"/>
                    <a:gd name="connsiteX21" fmla="*/ 14368 w 24789"/>
                    <a:gd name="connsiteY21" fmla="*/ 15480 h 24282"/>
                    <a:gd name="connsiteX22" fmla="*/ 11838 w 24789"/>
                    <a:gd name="connsiteY22" fmla="*/ 13558 h 24282"/>
                    <a:gd name="connsiteX23" fmla="*/ 10523 w 24789"/>
                    <a:gd name="connsiteY23" fmla="*/ 13558 h 24282"/>
                    <a:gd name="connsiteX24" fmla="*/ 10523 w 24789"/>
                    <a:gd name="connsiteY24" fmla="*/ 18415 h 24282"/>
                    <a:gd name="connsiteX25" fmla="*/ 10624 w 24789"/>
                    <a:gd name="connsiteY25" fmla="*/ 11534 h 24282"/>
                    <a:gd name="connsiteX26" fmla="*/ 11939 w 24789"/>
                    <a:gd name="connsiteY26" fmla="*/ 11534 h 24282"/>
                    <a:gd name="connsiteX27" fmla="*/ 14772 w 24789"/>
                    <a:gd name="connsiteY27" fmla="*/ 9814 h 24282"/>
                    <a:gd name="connsiteX28" fmla="*/ 12243 w 24789"/>
                    <a:gd name="connsiteY28" fmla="*/ 7993 h 24282"/>
                    <a:gd name="connsiteX29" fmla="*/ 10725 w 24789"/>
                    <a:gd name="connsiteY29" fmla="*/ 8094 h 24282"/>
                    <a:gd name="connsiteX30" fmla="*/ 10725 w 24789"/>
                    <a:gd name="connsiteY30" fmla="*/ 1153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9" h="24282">
                      <a:moveTo>
                        <a:pt x="24789" y="12040"/>
                      </a:moveTo>
                      <a:cubicBezTo>
                        <a:pt x="24789" y="18920"/>
                        <a:pt x="19427" y="24283"/>
                        <a:pt x="12445" y="24283"/>
                      </a:cubicBezTo>
                      <a:cubicBezTo>
                        <a:pt x="5565" y="24283"/>
                        <a:pt x="0" y="18920"/>
                        <a:pt x="0" y="12040"/>
                      </a:cubicBezTo>
                      <a:cubicBezTo>
                        <a:pt x="0" y="5362"/>
                        <a:pt x="5565" y="0"/>
                        <a:pt x="12445" y="0"/>
                      </a:cubicBezTo>
                      <a:cubicBezTo>
                        <a:pt x="19427" y="0"/>
                        <a:pt x="24789" y="5362"/>
                        <a:pt x="24789" y="12040"/>
                      </a:cubicBezTo>
                      <a:close/>
                      <a:moveTo>
                        <a:pt x="3137" y="12040"/>
                      </a:moveTo>
                      <a:cubicBezTo>
                        <a:pt x="3137" y="17403"/>
                        <a:pt x="7083" y="21652"/>
                        <a:pt x="12546" y="21652"/>
                      </a:cubicBezTo>
                      <a:cubicBezTo>
                        <a:pt x="17808" y="21652"/>
                        <a:pt x="21754" y="17403"/>
                        <a:pt x="21754" y="12040"/>
                      </a:cubicBezTo>
                      <a:cubicBezTo>
                        <a:pt x="21754" y="6678"/>
                        <a:pt x="17808" y="2327"/>
                        <a:pt x="12445" y="2327"/>
                      </a:cubicBezTo>
                      <a:cubicBezTo>
                        <a:pt x="7083" y="2428"/>
                        <a:pt x="3137" y="6779"/>
                        <a:pt x="3137" y="12040"/>
                      </a:cubicBezTo>
                      <a:close/>
                      <a:moveTo>
                        <a:pt x="10523" y="18415"/>
                      </a:moveTo>
                      <a:lnTo>
                        <a:pt x="7690" y="18415"/>
                      </a:lnTo>
                      <a:lnTo>
                        <a:pt x="7690" y="6374"/>
                      </a:lnTo>
                      <a:cubicBezTo>
                        <a:pt x="8803" y="6172"/>
                        <a:pt x="10320" y="5970"/>
                        <a:pt x="12344" y="5970"/>
                      </a:cubicBezTo>
                      <a:cubicBezTo>
                        <a:pt x="14671" y="5970"/>
                        <a:pt x="15683" y="6374"/>
                        <a:pt x="16492" y="6880"/>
                      </a:cubicBezTo>
                      <a:cubicBezTo>
                        <a:pt x="17201" y="7386"/>
                        <a:pt x="17706" y="8398"/>
                        <a:pt x="17706" y="9511"/>
                      </a:cubicBezTo>
                      <a:cubicBezTo>
                        <a:pt x="17706" y="10826"/>
                        <a:pt x="16695" y="11838"/>
                        <a:pt x="15177" y="12344"/>
                      </a:cubicBezTo>
                      <a:lnTo>
                        <a:pt x="15177" y="12445"/>
                      </a:lnTo>
                      <a:cubicBezTo>
                        <a:pt x="16391" y="12850"/>
                        <a:pt x="16998" y="13760"/>
                        <a:pt x="17403" y="15379"/>
                      </a:cubicBezTo>
                      <a:cubicBezTo>
                        <a:pt x="17808" y="17200"/>
                        <a:pt x="18010" y="17909"/>
                        <a:pt x="18314" y="18415"/>
                      </a:cubicBezTo>
                      <a:lnTo>
                        <a:pt x="15278" y="18415"/>
                      </a:lnTo>
                      <a:cubicBezTo>
                        <a:pt x="14873" y="18010"/>
                        <a:pt x="14671" y="16897"/>
                        <a:pt x="14368" y="15480"/>
                      </a:cubicBezTo>
                      <a:cubicBezTo>
                        <a:pt x="14165" y="14165"/>
                        <a:pt x="13457" y="13558"/>
                        <a:pt x="11838" y="13558"/>
                      </a:cubicBezTo>
                      <a:lnTo>
                        <a:pt x="10523" y="13558"/>
                      </a:lnTo>
                      <a:lnTo>
                        <a:pt x="10523" y="18415"/>
                      </a:lnTo>
                      <a:close/>
                      <a:moveTo>
                        <a:pt x="10624" y="11534"/>
                      </a:moveTo>
                      <a:lnTo>
                        <a:pt x="11939" y="11534"/>
                      </a:lnTo>
                      <a:cubicBezTo>
                        <a:pt x="13457" y="11534"/>
                        <a:pt x="14772" y="11029"/>
                        <a:pt x="14772" y="9814"/>
                      </a:cubicBezTo>
                      <a:cubicBezTo>
                        <a:pt x="14772" y="8701"/>
                        <a:pt x="13963" y="7993"/>
                        <a:pt x="12243" y="7993"/>
                      </a:cubicBezTo>
                      <a:cubicBezTo>
                        <a:pt x="11535" y="7993"/>
                        <a:pt x="11029" y="8094"/>
                        <a:pt x="10725" y="8094"/>
                      </a:cubicBezTo>
                      <a:lnTo>
                        <a:pt x="10725" y="11534"/>
                      </a:lnTo>
                      <a:close/>
                    </a:path>
                  </a:pathLst>
                </a:custGeom>
                <a:solidFill>
                  <a:srgbClr val="FFFFFF"/>
                </a:solidFill>
                <a:ln w="10108" cap="flat">
                  <a:noFill/>
                  <a:prstDash val="solid"/>
                  <a:miter/>
                </a:ln>
              </p:spPr>
              <p:txBody>
                <a:bodyPr rtlCol="0" anchor="ctr"/>
                <a:lstStyle/>
                <a:p>
                  <a:endParaRPr lang="es-CO"/>
                </a:p>
              </p:txBody>
            </p:sp>
          </p:grpSp>
          <p:sp>
            <p:nvSpPr>
              <p:cNvPr id="67" name="Forma libre: forma 66">
                <a:extLst>
                  <a:ext uri="{FF2B5EF4-FFF2-40B4-BE49-F238E27FC236}">
                    <a16:creationId xmlns:a16="http://schemas.microsoft.com/office/drawing/2014/main" id="{4A060D61-4D79-59A3-58BA-E1EB6FE28AF9}"/>
                  </a:ext>
                </a:extLst>
              </p:cNvPr>
              <p:cNvSpPr/>
              <p:nvPr/>
            </p:nvSpPr>
            <p:spPr>
              <a:xfrm>
                <a:off x="10221274" y="385468"/>
                <a:ext cx="366065" cy="366065"/>
              </a:xfrm>
              <a:custGeom>
                <a:avLst/>
                <a:gdLst>
                  <a:gd name="connsiteX0" fmla="*/ 0 w 366065"/>
                  <a:gd name="connsiteY0" fmla="*/ 0 h 366065"/>
                  <a:gd name="connsiteX1" fmla="*/ 0 w 366065"/>
                  <a:gd name="connsiteY1" fmla="*/ 366066 h 366065"/>
                  <a:gd name="connsiteX2" fmla="*/ 366066 w 366065"/>
                  <a:gd name="connsiteY2" fmla="*/ 366066 h 366065"/>
                  <a:gd name="connsiteX3" fmla="*/ 366066 w 366065"/>
                  <a:gd name="connsiteY3" fmla="*/ 0 h 366065"/>
                  <a:gd name="connsiteX4" fmla="*/ 0 w 366065"/>
                  <a:gd name="connsiteY4" fmla="*/ 0 h 366065"/>
                  <a:gd name="connsiteX5" fmla="*/ 356353 w 366065"/>
                  <a:gd name="connsiteY5" fmla="*/ 356353 h 366065"/>
                  <a:gd name="connsiteX6" fmla="*/ 9814 w 366065"/>
                  <a:gd name="connsiteY6" fmla="*/ 356353 h 366065"/>
                  <a:gd name="connsiteX7" fmla="*/ 9814 w 366065"/>
                  <a:gd name="connsiteY7" fmla="*/ 9814 h 366065"/>
                  <a:gd name="connsiteX8" fmla="*/ 356353 w 366065"/>
                  <a:gd name="connsiteY8" fmla="*/ 9814 h 366065"/>
                  <a:gd name="connsiteX9" fmla="*/ 356353 w 366065"/>
                  <a:gd name="connsiteY9" fmla="*/ 356353 h 3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065" h="366065">
                    <a:moveTo>
                      <a:pt x="0" y="0"/>
                    </a:moveTo>
                    <a:lnTo>
                      <a:pt x="0" y="366066"/>
                    </a:lnTo>
                    <a:lnTo>
                      <a:pt x="366066" y="366066"/>
                    </a:lnTo>
                    <a:lnTo>
                      <a:pt x="366066" y="0"/>
                    </a:lnTo>
                    <a:lnTo>
                      <a:pt x="0" y="0"/>
                    </a:lnTo>
                    <a:close/>
                    <a:moveTo>
                      <a:pt x="356353" y="356353"/>
                    </a:moveTo>
                    <a:lnTo>
                      <a:pt x="9814" y="356353"/>
                    </a:lnTo>
                    <a:lnTo>
                      <a:pt x="9814" y="9814"/>
                    </a:lnTo>
                    <a:lnTo>
                      <a:pt x="356353" y="9814"/>
                    </a:lnTo>
                    <a:lnTo>
                      <a:pt x="356353" y="356353"/>
                    </a:lnTo>
                    <a:close/>
                  </a:path>
                </a:pathLst>
              </a:custGeom>
              <a:solidFill>
                <a:srgbClr val="E30613"/>
              </a:solidFill>
              <a:ln w="10108" cap="flat">
                <a:noFill/>
                <a:prstDash val="solid"/>
                <a:miter/>
              </a:ln>
            </p:spPr>
            <p:txBody>
              <a:bodyPr rtlCol="0" anchor="ctr"/>
              <a:lstStyle/>
              <a:p>
                <a:endParaRPr lang="es-CO"/>
              </a:p>
            </p:txBody>
          </p:sp>
        </p:grpSp>
      </p:grpSp>
      <p:grpSp>
        <p:nvGrpSpPr>
          <p:cNvPr id="68" name="Gráfico 2">
            <a:extLst>
              <a:ext uri="{FF2B5EF4-FFF2-40B4-BE49-F238E27FC236}">
                <a16:creationId xmlns:a16="http://schemas.microsoft.com/office/drawing/2014/main" id="{1B9BE631-3F92-22E8-0301-CA444CFD3695}"/>
              </a:ext>
            </a:extLst>
          </p:cNvPr>
          <p:cNvGrpSpPr/>
          <p:nvPr/>
        </p:nvGrpSpPr>
        <p:grpSpPr>
          <a:xfrm>
            <a:off x="6115165" y="394878"/>
            <a:ext cx="707950" cy="199828"/>
            <a:chOff x="6115122" y="284086"/>
            <a:chExt cx="707950" cy="199828"/>
          </a:xfrm>
          <a:solidFill>
            <a:srgbClr val="312783"/>
          </a:solidFill>
        </p:grpSpPr>
        <p:sp>
          <p:nvSpPr>
            <p:cNvPr id="69" name="Forma libre: forma 68">
              <a:extLst>
                <a:ext uri="{FF2B5EF4-FFF2-40B4-BE49-F238E27FC236}">
                  <a16:creationId xmlns:a16="http://schemas.microsoft.com/office/drawing/2014/main" id="{F4D9D19C-E2A5-4F40-4125-C911AAD69709}"/>
                </a:ext>
              </a:extLst>
            </p:cNvPr>
            <p:cNvSpPr/>
            <p:nvPr/>
          </p:nvSpPr>
          <p:spPr>
            <a:xfrm>
              <a:off x="6115122" y="284086"/>
              <a:ext cx="187687" cy="197096"/>
            </a:xfrm>
            <a:custGeom>
              <a:avLst/>
              <a:gdLst>
                <a:gd name="connsiteX0" fmla="*/ 178075 w 187687"/>
                <a:gd name="connsiteY0" fmla="*/ 112815 h 197096"/>
                <a:gd name="connsiteX1" fmla="*/ 187687 w 187687"/>
                <a:gd name="connsiteY1" fmla="*/ 143067 h 197096"/>
                <a:gd name="connsiteX2" fmla="*/ 166844 w 187687"/>
                <a:gd name="connsiteY2" fmla="*/ 183033 h 197096"/>
                <a:gd name="connsiteX3" fmla="*/ 106542 w 187687"/>
                <a:gd name="connsiteY3" fmla="*/ 197097 h 197096"/>
                <a:gd name="connsiteX4" fmla="*/ 0 w 187687"/>
                <a:gd name="connsiteY4" fmla="*/ 197097 h 197096"/>
                <a:gd name="connsiteX5" fmla="*/ 0 w 187687"/>
                <a:gd name="connsiteY5" fmla="*/ 0 h 197096"/>
                <a:gd name="connsiteX6" fmla="*/ 100876 w 187687"/>
                <a:gd name="connsiteY6" fmla="*/ 0 h 197096"/>
                <a:gd name="connsiteX7" fmla="*/ 158345 w 187687"/>
                <a:gd name="connsiteY7" fmla="*/ 13963 h 197096"/>
                <a:gd name="connsiteX8" fmla="*/ 178075 w 187687"/>
                <a:gd name="connsiteY8" fmla="*/ 51601 h 197096"/>
                <a:gd name="connsiteX9" fmla="*/ 171195 w 187687"/>
                <a:gd name="connsiteY9" fmla="*/ 76795 h 197096"/>
                <a:gd name="connsiteX10" fmla="*/ 151566 w 187687"/>
                <a:gd name="connsiteY10" fmla="*/ 94400 h 197096"/>
                <a:gd name="connsiteX11" fmla="*/ 178075 w 187687"/>
                <a:gd name="connsiteY11" fmla="*/ 112815 h 197096"/>
                <a:gd name="connsiteX12" fmla="*/ 55244 w 187687"/>
                <a:gd name="connsiteY12" fmla="*/ 40269 h 197096"/>
                <a:gd name="connsiteX13" fmla="*/ 55244 w 187687"/>
                <a:gd name="connsiteY13" fmla="*/ 78313 h 197096"/>
                <a:gd name="connsiteX14" fmla="*/ 93591 w 187687"/>
                <a:gd name="connsiteY14" fmla="*/ 78313 h 197096"/>
                <a:gd name="connsiteX15" fmla="*/ 121718 w 187687"/>
                <a:gd name="connsiteY15" fmla="*/ 59190 h 197096"/>
                <a:gd name="connsiteX16" fmla="*/ 93591 w 187687"/>
                <a:gd name="connsiteY16" fmla="*/ 40269 h 197096"/>
                <a:gd name="connsiteX17" fmla="*/ 55244 w 187687"/>
                <a:gd name="connsiteY17" fmla="*/ 40269 h 197096"/>
                <a:gd name="connsiteX18" fmla="*/ 131330 w 187687"/>
                <a:gd name="connsiteY18" fmla="*/ 136895 h 197096"/>
                <a:gd name="connsiteX19" fmla="*/ 101989 w 187687"/>
                <a:gd name="connsiteY19" fmla="*/ 116862 h 197096"/>
                <a:gd name="connsiteX20" fmla="*/ 55244 w 187687"/>
                <a:gd name="connsiteY20" fmla="*/ 116862 h 197096"/>
                <a:gd name="connsiteX21" fmla="*/ 55244 w 187687"/>
                <a:gd name="connsiteY21" fmla="*/ 156827 h 197096"/>
                <a:gd name="connsiteX22" fmla="*/ 101989 w 187687"/>
                <a:gd name="connsiteY22" fmla="*/ 156827 h 197096"/>
                <a:gd name="connsiteX23" fmla="*/ 131330 w 187687"/>
                <a:gd name="connsiteY23" fmla="*/ 136895 h 1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87" h="197096">
                  <a:moveTo>
                    <a:pt x="178075" y="112815"/>
                  </a:moveTo>
                  <a:cubicBezTo>
                    <a:pt x="184450" y="121212"/>
                    <a:pt x="187687" y="131229"/>
                    <a:pt x="187687" y="143067"/>
                  </a:cubicBezTo>
                  <a:cubicBezTo>
                    <a:pt x="187687" y="160369"/>
                    <a:pt x="180706" y="173724"/>
                    <a:pt x="166844" y="183033"/>
                  </a:cubicBezTo>
                  <a:cubicBezTo>
                    <a:pt x="152983" y="192442"/>
                    <a:pt x="132848" y="197097"/>
                    <a:pt x="106542" y="197097"/>
                  </a:cubicBezTo>
                  <a:lnTo>
                    <a:pt x="0" y="197097"/>
                  </a:lnTo>
                  <a:lnTo>
                    <a:pt x="0" y="0"/>
                  </a:lnTo>
                  <a:lnTo>
                    <a:pt x="100876" y="0"/>
                  </a:lnTo>
                  <a:cubicBezTo>
                    <a:pt x="126069" y="0"/>
                    <a:pt x="145192" y="4654"/>
                    <a:pt x="158345" y="13963"/>
                  </a:cubicBezTo>
                  <a:cubicBezTo>
                    <a:pt x="171499" y="23271"/>
                    <a:pt x="178075" y="35817"/>
                    <a:pt x="178075" y="51601"/>
                  </a:cubicBezTo>
                  <a:cubicBezTo>
                    <a:pt x="178075" y="61011"/>
                    <a:pt x="175748" y="69409"/>
                    <a:pt x="171195" y="76795"/>
                  </a:cubicBezTo>
                  <a:cubicBezTo>
                    <a:pt x="166541" y="84181"/>
                    <a:pt x="160065" y="90049"/>
                    <a:pt x="151566" y="94400"/>
                  </a:cubicBezTo>
                  <a:cubicBezTo>
                    <a:pt x="162898" y="98245"/>
                    <a:pt x="171701" y="104417"/>
                    <a:pt x="178075" y="112815"/>
                  </a:cubicBezTo>
                  <a:close/>
                  <a:moveTo>
                    <a:pt x="55244" y="40269"/>
                  </a:moveTo>
                  <a:lnTo>
                    <a:pt x="55244" y="78313"/>
                  </a:lnTo>
                  <a:lnTo>
                    <a:pt x="93591" y="78313"/>
                  </a:lnTo>
                  <a:cubicBezTo>
                    <a:pt x="112410" y="78313"/>
                    <a:pt x="121718" y="71938"/>
                    <a:pt x="121718" y="59190"/>
                  </a:cubicBezTo>
                  <a:cubicBezTo>
                    <a:pt x="121718" y="46644"/>
                    <a:pt x="112309" y="40269"/>
                    <a:pt x="93591" y="40269"/>
                  </a:cubicBezTo>
                  <a:lnTo>
                    <a:pt x="55244" y="40269"/>
                  </a:lnTo>
                  <a:close/>
                  <a:moveTo>
                    <a:pt x="131330" y="136895"/>
                  </a:moveTo>
                  <a:cubicBezTo>
                    <a:pt x="131330" y="123540"/>
                    <a:pt x="121516" y="116862"/>
                    <a:pt x="101989" y="116862"/>
                  </a:cubicBezTo>
                  <a:lnTo>
                    <a:pt x="55244" y="116862"/>
                  </a:lnTo>
                  <a:lnTo>
                    <a:pt x="55244" y="156827"/>
                  </a:lnTo>
                  <a:lnTo>
                    <a:pt x="101989" y="156827"/>
                  </a:lnTo>
                  <a:cubicBezTo>
                    <a:pt x="121516" y="156827"/>
                    <a:pt x="131330" y="150251"/>
                    <a:pt x="131330" y="136895"/>
                  </a:cubicBezTo>
                  <a:close/>
                </a:path>
              </a:pathLst>
            </a:custGeom>
            <a:solidFill>
              <a:srgbClr val="312783"/>
            </a:solidFill>
            <a:ln w="10108"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107EED8A-3BFC-54C8-C6F5-61DC4513F492}"/>
                </a:ext>
              </a:extLst>
            </p:cNvPr>
            <p:cNvSpPr/>
            <p:nvPr/>
          </p:nvSpPr>
          <p:spPr>
            <a:xfrm>
              <a:off x="6319605" y="326177"/>
              <a:ext cx="165649" cy="157738"/>
            </a:xfrm>
            <a:custGeom>
              <a:avLst/>
              <a:gdLst>
                <a:gd name="connsiteX0" fmla="*/ 164922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4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922 w 165649"/>
                <a:gd name="connsiteY17" fmla="*/ 92275 h 157738"/>
                <a:gd name="connsiteX18" fmla="*/ 63642 w 165649"/>
                <a:gd name="connsiteY18" fmla="*/ 44923 h 157738"/>
                <a:gd name="connsiteX19" fmla="*/ 53119 w 165649"/>
                <a:gd name="connsiteY19" fmla="*/ 64046 h 157738"/>
                <a:gd name="connsiteX20" fmla="*/ 115648 w 165649"/>
                <a:gd name="connsiteY20" fmla="*/ 64046 h 157738"/>
                <a:gd name="connsiteX21" fmla="*/ 105125 w 165649"/>
                <a:gd name="connsiteY21" fmla="*/ 44923 h 157738"/>
                <a:gd name="connsiteX22" fmla="*/ 84383 w 165649"/>
                <a:gd name="connsiteY22" fmla="*/ 37841 h 157738"/>
                <a:gd name="connsiteX23" fmla="*/ 63642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922"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4" y="157738"/>
                  </a:cubicBezTo>
                  <a:cubicBezTo>
                    <a:pt x="71736" y="157738"/>
                    <a:pt x="56053" y="154399"/>
                    <a:pt x="42495" y="147620"/>
                  </a:cubicBezTo>
                  <a:cubicBezTo>
                    <a:pt x="28937" y="140841"/>
                    <a:pt x="18516" y="131432"/>
                    <a:pt x="11130" y="119492"/>
                  </a:cubicBezTo>
                  <a:cubicBezTo>
                    <a:pt x="3744" y="107553"/>
                    <a:pt x="0" y="93894"/>
                    <a:pt x="0" y="78616"/>
                  </a:cubicBezTo>
                  <a:cubicBezTo>
                    <a:pt x="0" y="63540"/>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2089" y="48667"/>
                    <a:pt x="165630" y="62832"/>
                    <a:pt x="165630" y="79122"/>
                  </a:cubicBezTo>
                  <a:cubicBezTo>
                    <a:pt x="165731" y="79426"/>
                    <a:pt x="165428" y="83776"/>
                    <a:pt x="164922" y="92275"/>
                  </a:cubicBezTo>
                  <a:close/>
                  <a:moveTo>
                    <a:pt x="63642" y="44923"/>
                  </a:moveTo>
                  <a:cubicBezTo>
                    <a:pt x="58077" y="49578"/>
                    <a:pt x="54536" y="56053"/>
                    <a:pt x="53119" y="64046"/>
                  </a:cubicBezTo>
                  <a:lnTo>
                    <a:pt x="115648" y="64046"/>
                  </a:lnTo>
                  <a:cubicBezTo>
                    <a:pt x="114130" y="55952"/>
                    <a:pt x="110589" y="49578"/>
                    <a:pt x="105125" y="44923"/>
                  </a:cubicBezTo>
                  <a:cubicBezTo>
                    <a:pt x="99560" y="40269"/>
                    <a:pt x="92680" y="37841"/>
                    <a:pt x="84383" y="37841"/>
                  </a:cubicBezTo>
                  <a:cubicBezTo>
                    <a:pt x="76087" y="37841"/>
                    <a:pt x="69105" y="40269"/>
                    <a:pt x="63642" y="44923"/>
                  </a:cubicBezTo>
                  <a:close/>
                </a:path>
              </a:pathLst>
            </a:custGeom>
            <a:solidFill>
              <a:srgbClr val="312783"/>
            </a:solidFill>
            <a:ln w="10108" cap="flat">
              <a:noFill/>
              <a:prstDash val="solid"/>
              <a:miter/>
            </a:ln>
          </p:spPr>
          <p:txBody>
            <a:bodyPr rtlCol="0" anchor="ctr"/>
            <a:lstStyle/>
            <a:p>
              <a:endParaRPr lang="es-CO"/>
            </a:p>
          </p:txBody>
        </p:sp>
        <p:sp>
          <p:nvSpPr>
            <p:cNvPr id="71" name="Forma libre: forma 70">
              <a:extLst>
                <a:ext uri="{FF2B5EF4-FFF2-40B4-BE49-F238E27FC236}">
                  <a16:creationId xmlns:a16="http://schemas.microsoft.com/office/drawing/2014/main" id="{BD26754D-4EA9-37B7-15F3-0F89E6EEC027}"/>
                </a:ext>
              </a:extLst>
            </p:cNvPr>
            <p:cNvSpPr/>
            <p:nvPr/>
          </p:nvSpPr>
          <p:spPr>
            <a:xfrm>
              <a:off x="6500514" y="32597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642" y="107553"/>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839"/>
                    <a:pt x="55649" y="154399"/>
                    <a:pt x="42293" y="147620"/>
                  </a:cubicBezTo>
                  <a:close/>
                </a:path>
              </a:pathLst>
            </a:custGeom>
            <a:solidFill>
              <a:srgbClr val="312783"/>
            </a:solidFill>
            <a:ln w="10108" cap="flat">
              <a:noFill/>
              <a:prstDash val="solid"/>
              <a:miter/>
            </a:ln>
          </p:spPr>
          <p:txBody>
            <a:bodyPr rtlCol="0" anchor="ctr"/>
            <a:lstStyle/>
            <a:p>
              <a:endParaRPr lang="es-CO"/>
            </a:p>
          </p:txBody>
        </p:sp>
        <p:sp>
          <p:nvSpPr>
            <p:cNvPr id="72" name="Forma libre: forma 71">
              <a:extLst>
                <a:ext uri="{FF2B5EF4-FFF2-40B4-BE49-F238E27FC236}">
                  <a16:creationId xmlns:a16="http://schemas.microsoft.com/office/drawing/2014/main" id="{11399CA9-1E8D-8055-8FA3-8D499A09F86E}"/>
                </a:ext>
              </a:extLst>
            </p:cNvPr>
            <p:cNvSpPr/>
            <p:nvPr/>
          </p:nvSpPr>
          <p:spPr>
            <a:xfrm>
              <a:off x="6671203" y="326172"/>
              <a:ext cx="151869" cy="157641"/>
            </a:xfrm>
            <a:custGeom>
              <a:avLst/>
              <a:gdLst>
                <a:gd name="connsiteX0" fmla="*/ 131836 w 151869"/>
                <a:gd name="connsiteY0" fmla="*/ 17206 h 157641"/>
                <a:gd name="connsiteX1" fmla="*/ 151870 w 151869"/>
                <a:gd name="connsiteY1" fmla="*/ 70324 h 157641"/>
                <a:gd name="connsiteX2" fmla="*/ 151870 w 151869"/>
                <a:gd name="connsiteY2" fmla="*/ 155113 h 157641"/>
                <a:gd name="connsiteX3" fmla="*/ 101989 w 151869"/>
                <a:gd name="connsiteY3" fmla="*/ 155113 h 157641"/>
                <a:gd name="connsiteX4" fmla="*/ 101989 w 151869"/>
                <a:gd name="connsiteY4" fmla="*/ 135383 h 157641"/>
                <a:gd name="connsiteX5" fmla="*/ 56863 w 151869"/>
                <a:gd name="connsiteY5" fmla="*/ 157642 h 157641"/>
                <a:gd name="connsiteX6" fmla="*/ 26205 w 151869"/>
                <a:gd name="connsiteY6" fmla="*/ 151470 h 157641"/>
                <a:gd name="connsiteX7" fmla="*/ 6577 w 151869"/>
                <a:gd name="connsiteY7" fmla="*/ 134674 h 157641"/>
                <a:gd name="connsiteX8" fmla="*/ 0 w 151869"/>
                <a:gd name="connsiteY8" fmla="*/ 110594 h 157641"/>
                <a:gd name="connsiteX9" fmla="*/ 16593 w 151869"/>
                <a:gd name="connsiteY9" fmla="*/ 76901 h 157641"/>
                <a:gd name="connsiteX10" fmla="*/ 67891 w 151869"/>
                <a:gd name="connsiteY10" fmla="*/ 64962 h 157641"/>
                <a:gd name="connsiteX11" fmla="*/ 98346 w 151869"/>
                <a:gd name="connsiteY11" fmla="*/ 64962 h 157641"/>
                <a:gd name="connsiteX12" fmla="*/ 65969 w 151869"/>
                <a:gd name="connsiteY12" fmla="*/ 40780 h 157641"/>
                <a:gd name="connsiteX13" fmla="*/ 43709 w 151869"/>
                <a:gd name="connsiteY13" fmla="*/ 44321 h 157641"/>
                <a:gd name="connsiteX14" fmla="*/ 24587 w 151869"/>
                <a:gd name="connsiteY14" fmla="*/ 54035 h 157641"/>
                <a:gd name="connsiteX15" fmla="*/ 6577 w 151869"/>
                <a:gd name="connsiteY15" fmla="*/ 17711 h 157641"/>
                <a:gd name="connsiteX16" fmla="*/ 37436 w 151869"/>
                <a:gd name="connsiteY16" fmla="*/ 4659 h 157641"/>
                <a:gd name="connsiteX17" fmla="*/ 73962 w 151869"/>
                <a:gd name="connsiteY17" fmla="*/ 5 h 157641"/>
                <a:gd name="connsiteX18" fmla="*/ 131836 w 151869"/>
                <a:gd name="connsiteY18" fmla="*/ 17206 h 157641"/>
                <a:gd name="connsiteX19" fmla="*/ 88228 w 151869"/>
                <a:gd name="connsiteY19" fmla="*/ 119295 h 157641"/>
                <a:gd name="connsiteX20" fmla="*/ 98346 w 151869"/>
                <a:gd name="connsiteY20" fmla="*/ 106041 h 157641"/>
                <a:gd name="connsiteX21" fmla="*/ 98346 w 151869"/>
                <a:gd name="connsiteY21" fmla="*/ 92786 h 157641"/>
                <a:gd name="connsiteX22" fmla="*/ 75277 w 151869"/>
                <a:gd name="connsiteY22" fmla="*/ 92786 h 157641"/>
                <a:gd name="connsiteX23" fmla="*/ 51905 w 151869"/>
                <a:gd name="connsiteY23" fmla="*/ 108267 h 157641"/>
                <a:gd name="connsiteX24" fmla="*/ 57267 w 151869"/>
                <a:gd name="connsiteY24" fmla="*/ 119497 h 157641"/>
                <a:gd name="connsiteX25" fmla="*/ 71938 w 151869"/>
                <a:gd name="connsiteY25" fmla="*/ 123747 h 157641"/>
                <a:gd name="connsiteX26" fmla="*/ 88228 w 151869"/>
                <a:gd name="connsiteY26" fmla="*/ 119295 h 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41">
                  <a:moveTo>
                    <a:pt x="131836" y="17206"/>
                  </a:moveTo>
                  <a:cubicBezTo>
                    <a:pt x="145192" y="28740"/>
                    <a:pt x="151870" y="46446"/>
                    <a:pt x="151870" y="70324"/>
                  </a:cubicBezTo>
                  <a:lnTo>
                    <a:pt x="151870" y="155113"/>
                  </a:lnTo>
                  <a:lnTo>
                    <a:pt x="101989" y="155113"/>
                  </a:lnTo>
                  <a:lnTo>
                    <a:pt x="101989" y="135383"/>
                  </a:lnTo>
                  <a:cubicBezTo>
                    <a:pt x="94299" y="150256"/>
                    <a:pt x="79223" y="157642"/>
                    <a:pt x="56863" y="157642"/>
                  </a:cubicBezTo>
                  <a:cubicBezTo>
                    <a:pt x="45025" y="157642"/>
                    <a:pt x="34806" y="155618"/>
                    <a:pt x="26205" y="151470"/>
                  </a:cubicBezTo>
                  <a:cubicBezTo>
                    <a:pt x="17605" y="147322"/>
                    <a:pt x="11029" y="141757"/>
                    <a:pt x="6577" y="134674"/>
                  </a:cubicBezTo>
                  <a:cubicBezTo>
                    <a:pt x="2125" y="127592"/>
                    <a:pt x="0" y="119599"/>
                    <a:pt x="0" y="110594"/>
                  </a:cubicBezTo>
                  <a:cubicBezTo>
                    <a:pt x="0" y="96125"/>
                    <a:pt x="5565" y="84894"/>
                    <a:pt x="16593" y="76901"/>
                  </a:cubicBezTo>
                  <a:cubicBezTo>
                    <a:pt x="27723" y="68908"/>
                    <a:pt x="44822" y="64962"/>
                    <a:pt x="67891" y="64962"/>
                  </a:cubicBezTo>
                  <a:lnTo>
                    <a:pt x="98346" y="64962"/>
                  </a:lnTo>
                  <a:cubicBezTo>
                    <a:pt x="97436" y="48773"/>
                    <a:pt x="86609" y="40780"/>
                    <a:pt x="65969" y="40780"/>
                  </a:cubicBezTo>
                  <a:cubicBezTo>
                    <a:pt x="58684" y="40780"/>
                    <a:pt x="51197" y="41994"/>
                    <a:pt x="43709" y="44321"/>
                  </a:cubicBezTo>
                  <a:cubicBezTo>
                    <a:pt x="36222" y="46649"/>
                    <a:pt x="29848" y="49886"/>
                    <a:pt x="24587" y="54035"/>
                  </a:cubicBezTo>
                  <a:lnTo>
                    <a:pt x="6577" y="17711"/>
                  </a:lnTo>
                  <a:cubicBezTo>
                    <a:pt x="14975" y="12045"/>
                    <a:pt x="25295" y="7695"/>
                    <a:pt x="37436" y="4659"/>
                  </a:cubicBezTo>
                  <a:cubicBezTo>
                    <a:pt x="49578" y="1523"/>
                    <a:pt x="61719" y="5"/>
                    <a:pt x="73962" y="5"/>
                  </a:cubicBezTo>
                  <a:cubicBezTo>
                    <a:pt x="99156" y="-197"/>
                    <a:pt x="118582" y="5671"/>
                    <a:pt x="131836" y="17206"/>
                  </a:cubicBezTo>
                  <a:close/>
                  <a:moveTo>
                    <a:pt x="88228" y="119295"/>
                  </a:moveTo>
                  <a:cubicBezTo>
                    <a:pt x="92882" y="116260"/>
                    <a:pt x="96323" y="111909"/>
                    <a:pt x="98346" y="106041"/>
                  </a:cubicBezTo>
                  <a:lnTo>
                    <a:pt x="98346" y="92786"/>
                  </a:lnTo>
                  <a:lnTo>
                    <a:pt x="75277" y="92786"/>
                  </a:lnTo>
                  <a:cubicBezTo>
                    <a:pt x="59696" y="92786"/>
                    <a:pt x="51905" y="97946"/>
                    <a:pt x="51905" y="108267"/>
                  </a:cubicBezTo>
                  <a:cubicBezTo>
                    <a:pt x="51905" y="112921"/>
                    <a:pt x="53726" y="116664"/>
                    <a:pt x="57267" y="119497"/>
                  </a:cubicBezTo>
                  <a:cubicBezTo>
                    <a:pt x="60809" y="122331"/>
                    <a:pt x="65665" y="123747"/>
                    <a:pt x="71938" y="123747"/>
                  </a:cubicBezTo>
                  <a:cubicBezTo>
                    <a:pt x="78110" y="123747"/>
                    <a:pt x="83473" y="122331"/>
                    <a:pt x="88228" y="119295"/>
                  </a:cubicBezTo>
                  <a:close/>
                </a:path>
              </a:pathLst>
            </a:custGeom>
            <a:solidFill>
              <a:srgbClr val="312783"/>
            </a:solidFill>
            <a:ln w="10108" cap="flat">
              <a:noFill/>
              <a:prstDash val="solid"/>
              <a:miter/>
            </a:ln>
          </p:spPr>
          <p:txBody>
            <a:bodyPr rtlCol="0" anchor="ctr"/>
            <a:lstStyle/>
            <a:p>
              <a:endParaRPr lang="es-CO"/>
            </a:p>
          </p:txBody>
        </p:sp>
      </p:grpSp>
      <p:grpSp>
        <p:nvGrpSpPr>
          <p:cNvPr id="73" name="Gráfico 2">
            <a:extLst>
              <a:ext uri="{FF2B5EF4-FFF2-40B4-BE49-F238E27FC236}">
                <a16:creationId xmlns:a16="http://schemas.microsoft.com/office/drawing/2014/main" id="{ECDF0ADA-6E85-5D6F-5986-E242FBBCDBBD}"/>
              </a:ext>
            </a:extLst>
          </p:cNvPr>
          <p:cNvGrpSpPr/>
          <p:nvPr/>
        </p:nvGrpSpPr>
        <p:grpSpPr>
          <a:xfrm>
            <a:off x="6096043" y="578417"/>
            <a:ext cx="1609961" cy="229170"/>
            <a:chOff x="6096000" y="467625"/>
            <a:chExt cx="1609961" cy="229170"/>
          </a:xfrm>
          <a:solidFill>
            <a:srgbClr val="312783"/>
          </a:solidFill>
        </p:grpSpPr>
        <p:sp>
          <p:nvSpPr>
            <p:cNvPr id="74" name="Forma libre: forma 73">
              <a:extLst>
                <a:ext uri="{FF2B5EF4-FFF2-40B4-BE49-F238E27FC236}">
                  <a16:creationId xmlns:a16="http://schemas.microsoft.com/office/drawing/2014/main" id="{A802E812-EC13-8611-7897-014336915232}"/>
                </a:ext>
              </a:extLst>
            </p:cNvPr>
            <p:cNvSpPr/>
            <p:nvPr/>
          </p:nvSpPr>
          <p:spPr>
            <a:xfrm>
              <a:off x="6096000"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7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127 w 151869"/>
                <a:gd name="connsiteY19" fmla="*/ 119291 h 157638"/>
                <a:gd name="connsiteX20" fmla="*/ 98245 w 151869"/>
                <a:gd name="connsiteY20" fmla="*/ 106037 h 157638"/>
                <a:gd name="connsiteX21" fmla="*/ 98245 w 151869"/>
                <a:gd name="connsiteY21" fmla="*/ 92782 h 157638"/>
                <a:gd name="connsiteX22" fmla="*/ 75176 w 151869"/>
                <a:gd name="connsiteY22" fmla="*/ 92782 h 157638"/>
                <a:gd name="connsiteX23" fmla="*/ 51804 w 151869"/>
                <a:gd name="connsiteY23" fmla="*/ 108263 h 157638"/>
                <a:gd name="connsiteX24" fmla="*/ 57166 w 151869"/>
                <a:gd name="connsiteY24" fmla="*/ 119494 h 157638"/>
                <a:gd name="connsiteX25" fmla="*/ 71837 w 151869"/>
                <a:gd name="connsiteY25" fmla="*/ 123743 h 157638"/>
                <a:gd name="connsiteX26" fmla="*/ 88127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9" y="141753"/>
                    <a:pt x="6577" y="134671"/>
                  </a:cubicBezTo>
                  <a:cubicBezTo>
                    <a:pt x="2226" y="127588"/>
                    <a:pt x="0" y="119595"/>
                    <a:pt x="0" y="110590"/>
                  </a:cubicBezTo>
                  <a:cubicBezTo>
                    <a:pt x="0" y="96121"/>
                    <a:pt x="5565" y="84891"/>
                    <a:pt x="16593" y="76897"/>
                  </a:cubicBezTo>
                  <a:cubicBezTo>
                    <a:pt x="27723" y="68904"/>
                    <a:pt x="44822" y="64958"/>
                    <a:pt x="67891" y="64958"/>
                  </a:cubicBezTo>
                  <a:lnTo>
                    <a:pt x="98346" y="64958"/>
                  </a:lnTo>
                  <a:cubicBezTo>
                    <a:pt x="97435" y="48770"/>
                    <a:pt x="86609" y="40776"/>
                    <a:pt x="65969" y="40776"/>
                  </a:cubicBezTo>
                  <a:cubicBezTo>
                    <a:pt x="58684" y="40776"/>
                    <a:pt x="51197" y="41991"/>
                    <a:pt x="43709" y="44318"/>
                  </a:cubicBezTo>
                  <a:cubicBezTo>
                    <a:pt x="36222" y="46645"/>
                    <a:pt x="29848" y="49883"/>
                    <a:pt x="24587" y="54031"/>
                  </a:cubicBezTo>
                  <a:lnTo>
                    <a:pt x="6577" y="17708"/>
                  </a:lnTo>
                  <a:cubicBezTo>
                    <a:pt x="14975" y="12042"/>
                    <a:pt x="25295" y="7691"/>
                    <a:pt x="37436" y="4656"/>
                  </a:cubicBezTo>
                  <a:cubicBezTo>
                    <a:pt x="49578" y="1620"/>
                    <a:pt x="61719" y="1"/>
                    <a:pt x="73962" y="1"/>
                  </a:cubicBezTo>
                  <a:cubicBezTo>
                    <a:pt x="99156" y="-100"/>
                    <a:pt x="118481" y="5667"/>
                    <a:pt x="131836" y="17202"/>
                  </a:cubicBezTo>
                  <a:close/>
                  <a:moveTo>
                    <a:pt x="88127" y="119291"/>
                  </a:moveTo>
                  <a:cubicBezTo>
                    <a:pt x="92781" y="116256"/>
                    <a:pt x="96221" y="111905"/>
                    <a:pt x="98245" y="106037"/>
                  </a:cubicBezTo>
                  <a:lnTo>
                    <a:pt x="98245" y="92782"/>
                  </a:lnTo>
                  <a:lnTo>
                    <a:pt x="75176" y="92782"/>
                  </a:lnTo>
                  <a:cubicBezTo>
                    <a:pt x="59594" y="92782"/>
                    <a:pt x="51804" y="97943"/>
                    <a:pt x="51804" y="108263"/>
                  </a:cubicBezTo>
                  <a:cubicBezTo>
                    <a:pt x="51804" y="112917"/>
                    <a:pt x="53625" y="116762"/>
                    <a:pt x="57166" y="119494"/>
                  </a:cubicBezTo>
                  <a:cubicBezTo>
                    <a:pt x="60707" y="122226"/>
                    <a:pt x="65564" y="123743"/>
                    <a:pt x="71837" y="123743"/>
                  </a:cubicBezTo>
                  <a:cubicBezTo>
                    <a:pt x="78009" y="123844"/>
                    <a:pt x="83473" y="122327"/>
                    <a:pt x="88127" y="119291"/>
                  </a:cubicBezTo>
                  <a:close/>
                </a:path>
              </a:pathLst>
            </a:custGeom>
            <a:solidFill>
              <a:srgbClr val="312783"/>
            </a:solidFill>
            <a:ln w="10108"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0FA08D6A-A530-522F-202F-F28D7140B5E0}"/>
                </a:ext>
              </a:extLst>
            </p:cNvPr>
            <p:cNvSpPr/>
            <p:nvPr/>
          </p:nvSpPr>
          <p:spPr>
            <a:xfrm>
              <a:off x="6274277"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738"/>
                    <a:pt x="55649"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22FD9555-321E-D1BD-A6BB-D4C3B5999131}"/>
                </a:ext>
              </a:extLst>
            </p:cNvPr>
            <p:cNvSpPr/>
            <p:nvPr/>
          </p:nvSpPr>
          <p:spPr>
            <a:xfrm>
              <a:off x="6442437" y="538956"/>
              <a:ext cx="165649" cy="157738"/>
            </a:xfrm>
            <a:custGeom>
              <a:avLst/>
              <a:gdLst>
                <a:gd name="connsiteX0" fmla="*/ 164821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3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821 w 165649"/>
                <a:gd name="connsiteY17" fmla="*/ 92275 h 157738"/>
                <a:gd name="connsiteX18" fmla="*/ 63540 w 165649"/>
                <a:gd name="connsiteY18" fmla="*/ 44923 h 157738"/>
                <a:gd name="connsiteX19" fmla="*/ 53018 w 165649"/>
                <a:gd name="connsiteY19" fmla="*/ 64046 h 157738"/>
                <a:gd name="connsiteX20" fmla="*/ 115547 w 165649"/>
                <a:gd name="connsiteY20" fmla="*/ 64046 h 157738"/>
                <a:gd name="connsiteX21" fmla="*/ 105024 w 165649"/>
                <a:gd name="connsiteY21" fmla="*/ 44923 h 157738"/>
                <a:gd name="connsiteX22" fmla="*/ 84282 w 165649"/>
                <a:gd name="connsiteY22" fmla="*/ 37841 h 157738"/>
                <a:gd name="connsiteX23" fmla="*/ 63540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821"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3" y="157738"/>
                  </a:cubicBezTo>
                  <a:cubicBezTo>
                    <a:pt x="71736" y="157738"/>
                    <a:pt x="56053" y="154399"/>
                    <a:pt x="42495" y="147620"/>
                  </a:cubicBezTo>
                  <a:cubicBezTo>
                    <a:pt x="28937" y="140841"/>
                    <a:pt x="18516" y="131432"/>
                    <a:pt x="11130" y="119492"/>
                  </a:cubicBezTo>
                  <a:cubicBezTo>
                    <a:pt x="3744" y="107452"/>
                    <a:pt x="0" y="93894"/>
                    <a:pt x="0" y="78616"/>
                  </a:cubicBezTo>
                  <a:cubicBezTo>
                    <a:pt x="0" y="63642"/>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1988" y="48667"/>
                    <a:pt x="165630" y="62832"/>
                    <a:pt x="165630" y="79122"/>
                  </a:cubicBezTo>
                  <a:cubicBezTo>
                    <a:pt x="165731" y="79426"/>
                    <a:pt x="165428" y="83776"/>
                    <a:pt x="164821" y="92275"/>
                  </a:cubicBezTo>
                  <a:close/>
                  <a:moveTo>
                    <a:pt x="63540" y="44923"/>
                  </a:moveTo>
                  <a:cubicBezTo>
                    <a:pt x="57976" y="49578"/>
                    <a:pt x="54434" y="56053"/>
                    <a:pt x="53018" y="64046"/>
                  </a:cubicBezTo>
                  <a:lnTo>
                    <a:pt x="115547" y="64046"/>
                  </a:lnTo>
                  <a:cubicBezTo>
                    <a:pt x="114029" y="55952"/>
                    <a:pt x="110488" y="49578"/>
                    <a:pt x="105024" y="44923"/>
                  </a:cubicBezTo>
                  <a:cubicBezTo>
                    <a:pt x="99459" y="40269"/>
                    <a:pt x="92579" y="37841"/>
                    <a:pt x="84282" y="37841"/>
                  </a:cubicBezTo>
                  <a:cubicBezTo>
                    <a:pt x="75985" y="37942"/>
                    <a:pt x="69105" y="40269"/>
                    <a:pt x="63540" y="44923"/>
                  </a:cubicBezTo>
                  <a:close/>
                </a:path>
              </a:pathLst>
            </a:custGeom>
            <a:solidFill>
              <a:srgbClr val="312783"/>
            </a:solidFill>
            <a:ln w="10108"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48818961-4C70-8850-5BEA-091DFBDE2440}"/>
                </a:ext>
              </a:extLst>
            </p:cNvPr>
            <p:cNvSpPr/>
            <p:nvPr/>
          </p:nvSpPr>
          <p:spPr>
            <a:xfrm>
              <a:off x="6624053" y="485028"/>
              <a:ext cx="171093" cy="211565"/>
            </a:xfrm>
            <a:custGeom>
              <a:avLst/>
              <a:gdLst>
                <a:gd name="connsiteX0" fmla="*/ 171094 w 171093"/>
                <a:gd name="connsiteY0" fmla="*/ 0 h 211565"/>
                <a:gd name="connsiteX1" fmla="*/ 171094 w 171093"/>
                <a:gd name="connsiteY1" fmla="*/ 209036 h 211565"/>
                <a:gd name="connsiteX2" fmla="*/ 120100 w 171093"/>
                <a:gd name="connsiteY2" fmla="*/ 209036 h 211565"/>
                <a:gd name="connsiteX3" fmla="*/ 120100 w 171093"/>
                <a:gd name="connsiteY3" fmla="*/ 193859 h 211565"/>
                <a:gd name="connsiteX4" fmla="*/ 75277 w 171093"/>
                <a:gd name="connsiteY4" fmla="*/ 211565 h 211565"/>
                <a:gd name="connsiteX5" fmla="*/ 37234 w 171093"/>
                <a:gd name="connsiteY5" fmla="*/ 201852 h 211565"/>
                <a:gd name="connsiteX6" fmla="*/ 10017 w 171093"/>
                <a:gd name="connsiteY6" fmla="*/ 174129 h 211565"/>
                <a:gd name="connsiteX7" fmla="*/ 0 w 171093"/>
                <a:gd name="connsiteY7" fmla="*/ 132443 h 211565"/>
                <a:gd name="connsiteX8" fmla="*/ 10017 w 171093"/>
                <a:gd name="connsiteY8" fmla="*/ 90859 h 211565"/>
                <a:gd name="connsiteX9" fmla="*/ 37234 w 171093"/>
                <a:gd name="connsiteY9" fmla="*/ 63439 h 211565"/>
                <a:gd name="connsiteX10" fmla="*/ 75277 w 171093"/>
                <a:gd name="connsiteY10" fmla="*/ 53827 h 211565"/>
                <a:gd name="connsiteX11" fmla="*/ 117570 w 171093"/>
                <a:gd name="connsiteY11" fmla="*/ 69611 h 211565"/>
                <a:gd name="connsiteX12" fmla="*/ 117570 w 171093"/>
                <a:gd name="connsiteY12" fmla="*/ 0 h 211565"/>
                <a:gd name="connsiteX13" fmla="*/ 171094 w 171093"/>
                <a:gd name="connsiteY13" fmla="*/ 0 h 211565"/>
                <a:gd name="connsiteX14" fmla="*/ 109476 w 171093"/>
                <a:gd name="connsiteY14" fmla="*/ 159256 h 211565"/>
                <a:gd name="connsiteX15" fmla="*/ 118481 w 171093"/>
                <a:gd name="connsiteY15" fmla="*/ 132342 h 211565"/>
                <a:gd name="connsiteX16" fmla="*/ 109577 w 171093"/>
                <a:gd name="connsiteY16" fmla="*/ 105833 h 211565"/>
                <a:gd name="connsiteX17" fmla="*/ 86609 w 171093"/>
                <a:gd name="connsiteY17" fmla="*/ 96221 h 211565"/>
                <a:gd name="connsiteX18" fmla="*/ 63541 w 171093"/>
                <a:gd name="connsiteY18" fmla="*/ 105833 h 211565"/>
                <a:gd name="connsiteX19" fmla="*/ 54536 w 171093"/>
                <a:gd name="connsiteY19" fmla="*/ 132342 h 211565"/>
                <a:gd name="connsiteX20" fmla="*/ 63541 w 171093"/>
                <a:gd name="connsiteY20" fmla="*/ 159256 h 211565"/>
                <a:gd name="connsiteX21" fmla="*/ 86609 w 171093"/>
                <a:gd name="connsiteY21" fmla="*/ 168969 h 211565"/>
                <a:gd name="connsiteX22" fmla="*/ 109476 w 171093"/>
                <a:gd name="connsiteY22" fmla="*/ 159256 h 2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093" h="211565">
                  <a:moveTo>
                    <a:pt x="171094" y="0"/>
                  </a:moveTo>
                  <a:lnTo>
                    <a:pt x="171094" y="209036"/>
                  </a:lnTo>
                  <a:lnTo>
                    <a:pt x="120100" y="209036"/>
                  </a:lnTo>
                  <a:lnTo>
                    <a:pt x="120100" y="193859"/>
                  </a:lnTo>
                  <a:cubicBezTo>
                    <a:pt x="110184" y="205697"/>
                    <a:pt x="95210" y="211565"/>
                    <a:pt x="75277" y="211565"/>
                  </a:cubicBezTo>
                  <a:cubicBezTo>
                    <a:pt x="61416" y="211565"/>
                    <a:pt x="48667" y="208328"/>
                    <a:pt x="37234" y="201852"/>
                  </a:cubicBezTo>
                  <a:cubicBezTo>
                    <a:pt x="25801" y="195377"/>
                    <a:pt x="16695" y="186169"/>
                    <a:pt x="10017" y="174129"/>
                  </a:cubicBezTo>
                  <a:cubicBezTo>
                    <a:pt x="3339" y="162089"/>
                    <a:pt x="0" y="148227"/>
                    <a:pt x="0" y="132443"/>
                  </a:cubicBezTo>
                  <a:cubicBezTo>
                    <a:pt x="0" y="116659"/>
                    <a:pt x="3339" y="102798"/>
                    <a:pt x="10017" y="90859"/>
                  </a:cubicBezTo>
                  <a:cubicBezTo>
                    <a:pt x="16695" y="78920"/>
                    <a:pt x="25700" y="69814"/>
                    <a:pt x="37234" y="63439"/>
                  </a:cubicBezTo>
                  <a:cubicBezTo>
                    <a:pt x="48667" y="57065"/>
                    <a:pt x="61315" y="53827"/>
                    <a:pt x="75277" y="53827"/>
                  </a:cubicBezTo>
                  <a:cubicBezTo>
                    <a:pt x="93490" y="53827"/>
                    <a:pt x="107553" y="59089"/>
                    <a:pt x="117570" y="69611"/>
                  </a:cubicBezTo>
                  <a:lnTo>
                    <a:pt x="117570" y="0"/>
                  </a:lnTo>
                  <a:lnTo>
                    <a:pt x="171094" y="0"/>
                  </a:lnTo>
                  <a:close/>
                  <a:moveTo>
                    <a:pt x="109476" y="159256"/>
                  </a:moveTo>
                  <a:cubicBezTo>
                    <a:pt x="115445" y="152780"/>
                    <a:pt x="118481" y="143775"/>
                    <a:pt x="118481" y="132342"/>
                  </a:cubicBezTo>
                  <a:cubicBezTo>
                    <a:pt x="118481" y="121111"/>
                    <a:pt x="115547" y="112208"/>
                    <a:pt x="109577" y="105833"/>
                  </a:cubicBezTo>
                  <a:cubicBezTo>
                    <a:pt x="103709" y="99459"/>
                    <a:pt x="96019" y="96221"/>
                    <a:pt x="86609" y="96221"/>
                  </a:cubicBezTo>
                  <a:cubicBezTo>
                    <a:pt x="77200" y="96221"/>
                    <a:pt x="69510" y="99459"/>
                    <a:pt x="63541" y="105833"/>
                  </a:cubicBezTo>
                  <a:cubicBezTo>
                    <a:pt x="57571" y="112208"/>
                    <a:pt x="54536" y="121010"/>
                    <a:pt x="54536" y="132342"/>
                  </a:cubicBezTo>
                  <a:cubicBezTo>
                    <a:pt x="54536" y="143775"/>
                    <a:pt x="57571" y="152780"/>
                    <a:pt x="63541" y="159256"/>
                  </a:cubicBezTo>
                  <a:cubicBezTo>
                    <a:pt x="69510" y="165731"/>
                    <a:pt x="77200" y="168969"/>
                    <a:pt x="86609" y="168969"/>
                  </a:cubicBezTo>
                  <a:cubicBezTo>
                    <a:pt x="95817" y="168969"/>
                    <a:pt x="103405" y="165731"/>
                    <a:pt x="109476" y="159256"/>
                  </a:cubicBezTo>
                  <a:close/>
                </a:path>
              </a:pathLst>
            </a:custGeom>
            <a:solidFill>
              <a:srgbClr val="312783"/>
            </a:solidFill>
            <a:ln w="10108"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A091B39D-C566-1988-FDAA-C61DE94B234C}"/>
                </a:ext>
              </a:extLst>
            </p:cNvPr>
            <p:cNvSpPr/>
            <p:nvPr/>
          </p:nvSpPr>
          <p:spPr>
            <a:xfrm>
              <a:off x="6819936" y="480273"/>
              <a:ext cx="165649" cy="216421"/>
            </a:xfrm>
            <a:custGeom>
              <a:avLst/>
              <a:gdLst>
                <a:gd name="connsiteX0" fmla="*/ 164821 w 165649"/>
                <a:gd name="connsiteY0" fmla="*/ 150959 h 216421"/>
                <a:gd name="connsiteX1" fmla="*/ 53827 w 165649"/>
                <a:gd name="connsiteY1" fmla="*/ 150959 h 216421"/>
                <a:gd name="connsiteX2" fmla="*/ 66879 w 165649"/>
                <a:gd name="connsiteY2" fmla="*/ 169171 h 216421"/>
                <a:gd name="connsiteX3" fmla="*/ 91264 w 165649"/>
                <a:gd name="connsiteY3" fmla="*/ 175546 h 216421"/>
                <a:gd name="connsiteX4" fmla="*/ 110285 w 165649"/>
                <a:gd name="connsiteY4" fmla="*/ 172409 h 216421"/>
                <a:gd name="connsiteX5" fmla="*/ 126474 w 165649"/>
                <a:gd name="connsiteY5" fmla="*/ 162291 h 216421"/>
                <a:gd name="connsiteX6" fmla="*/ 154602 w 165649"/>
                <a:gd name="connsiteY6" fmla="*/ 191633 h 216421"/>
                <a:gd name="connsiteX7" fmla="*/ 89543 w 165649"/>
                <a:gd name="connsiteY7" fmla="*/ 216422 h 216421"/>
                <a:gd name="connsiteX8" fmla="*/ 42495 w 165649"/>
                <a:gd name="connsiteY8" fmla="*/ 206304 h 216421"/>
                <a:gd name="connsiteX9" fmla="*/ 11130 w 165649"/>
                <a:gd name="connsiteY9" fmla="*/ 178176 h 216421"/>
                <a:gd name="connsiteX10" fmla="*/ 0 w 165649"/>
                <a:gd name="connsiteY10" fmla="*/ 137300 h 216421"/>
                <a:gd name="connsiteX11" fmla="*/ 10826 w 165649"/>
                <a:gd name="connsiteY11" fmla="*/ 96828 h 216421"/>
                <a:gd name="connsiteX12" fmla="*/ 40876 w 165649"/>
                <a:gd name="connsiteY12" fmla="*/ 68802 h 216421"/>
                <a:gd name="connsiteX13" fmla="*/ 83979 w 165649"/>
                <a:gd name="connsiteY13" fmla="*/ 58684 h 216421"/>
                <a:gd name="connsiteX14" fmla="*/ 125361 w 165649"/>
                <a:gd name="connsiteY14" fmla="*/ 68093 h 216421"/>
                <a:gd name="connsiteX15" fmla="*/ 154804 w 165649"/>
                <a:gd name="connsiteY15" fmla="*/ 95412 h 216421"/>
                <a:gd name="connsiteX16" fmla="*/ 165630 w 165649"/>
                <a:gd name="connsiteY16" fmla="*/ 137806 h 216421"/>
                <a:gd name="connsiteX17" fmla="*/ 164821 w 165649"/>
                <a:gd name="connsiteY17" fmla="*/ 150959 h 216421"/>
                <a:gd name="connsiteX18" fmla="*/ 63540 w 165649"/>
                <a:gd name="connsiteY18" fmla="*/ 103607 h 216421"/>
                <a:gd name="connsiteX19" fmla="*/ 53018 w 165649"/>
                <a:gd name="connsiteY19" fmla="*/ 122730 h 216421"/>
                <a:gd name="connsiteX20" fmla="*/ 115547 w 165649"/>
                <a:gd name="connsiteY20" fmla="*/ 122730 h 216421"/>
                <a:gd name="connsiteX21" fmla="*/ 105024 w 165649"/>
                <a:gd name="connsiteY21" fmla="*/ 103607 h 216421"/>
                <a:gd name="connsiteX22" fmla="*/ 84282 w 165649"/>
                <a:gd name="connsiteY22" fmla="*/ 96525 h 216421"/>
                <a:gd name="connsiteX23" fmla="*/ 63540 w 165649"/>
                <a:gd name="connsiteY23" fmla="*/ 103607 h 216421"/>
                <a:gd name="connsiteX24" fmla="*/ 92984 w 165649"/>
                <a:gd name="connsiteY24" fmla="*/ 0 h 216421"/>
                <a:gd name="connsiteX25" fmla="*/ 146507 w 165649"/>
                <a:gd name="connsiteY25" fmla="*/ 0 h 216421"/>
                <a:gd name="connsiteX26" fmla="*/ 93591 w 165649"/>
                <a:gd name="connsiteY26" fmla="*/ 42799 h 216421"/>
                <a:gd name="connsiteX27" fmla="*/ 55244 w 165649"/>
                <a:gd name="connsiteY27" fmla="*/ 42799 h 216421"/>
                <a:gd name="connsiteX28" fmla="*/ 92984 w 165649"/>
                <a:gd name="connsiteY28" fmla="*/ 0 h 2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649" h="216421">
                  <a:moveTo>
                    <a:pt x="164821" y="150959"/>
                  </a:moveTo>
                  <a:lnTo>
                    <a:pt x="53827" y="150959"/>
                  </a:lnTo>
                  <a:cubicBezTo>
                    <a:pt x="56053" y="158851"/>
                    <a:pt x="60404" y="164922"/>
                    <a:pt x="66879" y="169171"/>
                  </a:cubicBezTo>
                  <a:cubicBezTo>
                    <a:pt x="73355" y="173421"/>
                    <a:pt x="81449" y="175546"/>
                    <a:pt x="91264" y="175546"/>
                  </a:cubicBezTo>
                  <a:cubicBezTo>
                    <a:pt x="98548" y="175546"/>
                    <a:pt x="104923" y="174534"/>
                    <a:pt x="110285" y="172409"/>
                  </a:cubicBezTo>
                  <a:cubicBezTo>
                    <a:pt x="115648" y="170385"/>
                    <a:pt x="121010" y="166945"/>
                    <a:pt x="126474" y="162291"/>
                  </a:cubicBezTo>
                  <a:lnTo>
                    <a:pt x="154602" y="191633"/>
                  </a:lnTo>
                  <a:cubicBezTo>
                    <a:pt x="139728" y="208125"/>
                    <a:pt x="118076" y="216422"/>
                    <a:pt x="89543" y="216422"/>
                  </a:cubicBezTo>
                  <a:cubicBezTo>
                    <a:pt x="71736" y="216422"/>
                    <a:pt x="56053" y="213083"/>
                    <a:pt x="42495" y="206304"/>
                  </a:cubicBezTo>
                  <a:cubicBezTo>
                    <a:pt x="28937" y="199525"/>
                    <a:pt x="18516" y="190115"/>
                    <a:pt x="11130" y="178176"/>
                  </a:cubicBezTo>
                  <a:cubicBezTo>
                    <a:pt x="3744" y="166136"/>
                    <a:pt x="0" y="152578"/>
                    <a:pt x="0" y="137300"/>
                  </a:cubicBezTo>
                  <a:cubicBezTo>
                    <a:pt x="0" y="122325"/>
                    <a:pt x="3642" y="108767"/>
                    <a:pt x="10826" y="96828"/>
                  </a:cubicBezTo>
                  <a:cubicBezTo>
                    <a:pt x="18010" y="84889"/>
                    <a:pt x="28027" y="75581"/>
                    <a:pt x="40876" y="68802"/>
                  </a:cubicBezTo>
                  <a:cubicBezTo>
                    <a:pt x="53625" y="62023"/>
                    <a:pt x="67992" y="58684"/>
                    <a:pt x="83979" y="58684"/>
                  </a:cubicBezTo>
                  <a:cubicBezTo>
                    <a:pt x="99155" y="58684"/>
                    <a:pt x="113017" y="61820"/>
                    <a:pt x="125361" y="68093"/>
                  </a:cubicBezTo>
                  <a:cubicBezTo>
                    <a:pt x="137806" y="74367"/>
                    <a:pt x="147519" y="83473"/>
                    <a:pt x="154804" y="95412"/>
                  </a:cubicBezTo>
                  <a:cubicBezTo>
                    <a:pt x="161988" y="107351"/>
                    <a:pt x="165630" y="121516"/>
                    <a:pt x="165630" y="137806"/>
                  </a:cubicBezTo>
                  <a:cubicBezTo>
                    <a:pt x="165731" y="138109"/>
                    <a:pt x="165428" y="142460"/>
                    <a:pt x="164821" y="150959"/>
                  </a:cubicBezTo>
                  <a:close/>
                  <a:moveTo>
                    <a:pt x="63540" y="103607"/>
                  </a:moveTo>
                  <a:cubicBezTo>
                    <a:pt x="57976" y="108262"/>
                    <a:pt x="54434" y="114737"/>
                    <a:pt x="53018" y="122730"/>
                  </a:cubicBezTo>
                  <a:lnTo>
                    <a:pt x="115547" y="122730"/>
                  </a:lnTo>
                  <a:cubicBezTo>
                    <a:pt x="114029" y="114636"/>
                    <a:pt x="110488" y="108262"/>
                    <a:pt x="105024" y="103607"/>
                  </a:cubicBezTo>
                  <a:cubicBezTo>
                    <a:pt x="99459" y="98953"/>
                    <a:pt x="92579" y="96525"/>
                    <a:pt x="84282" y="96525"/>
                  </a:cubicBezTo>
                  <a:cubicBezTo>
                    <a:pt x="75985" y="96626"/>
                    <a:pt x="69105" y="98953"/>
                    <a:pt x="63540" y="103607"/>
                  </a:cubicBezTo>
                  <a:close/>
                  <a:moveTo>
                    <a:pt x="92984" y="0"/>
                  </a:moveTo>
                  <a:lnTo>
                    <a:pt x="146507" y="0"/>
                  </a:lnTo>
                  <a:lnTo>
                    <a:pt x="93591" y="42799"/>
                  </a:lnTo>
                  <a:lnTo>
                    <a:pt x="55244" y="42799"/>
                  </a:lnTo>
                  <a:lnTo>
                    <a:pt x="92984" y="0"/>
                  </a:lnTo>
                  <a:close/>
                </a:path>
              </a:pathLst>
            </a:custGeom>
            <a:solidFill>
              <a:srgbClr val="312783"/>
            </a:solidFill>
            <a:ln w="10108"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5D074C5A-DEA2-7F01-58E3-195E082984C3}"/>
                </a:ext>
              </a:extLst>
            </p:cNvPr>
            <p:cNvSpPr/>
            <p:nvPr/>
          </p:nvSpPr>
          <p:spPr>
            <a:xfrm>
              <a:off x="7010557" y="538855"/>
              <a:ext cx="260434" cy="155208"/>
            </a:xfrm>
            <a:custGeom>
              <a:avLst/>
              <a:gdLst>
                <a:gd name="connsiteX0" fmla="*/ 243639 w 260434"/>
                <a:gd name="connsiteY0" fmla="*/ 16897 h 155208"/>
                <a:gd name="connsiteX1" fmla="*/ 260435 w 260434"/>
                <a:gd name="connsiteY1" fmla="*/ 67891 h 155208"/>
                <a:gd name="connsiteX2" fmla="*/ 260435 w 260434"/>
                <a:gd name="connsiteY2" fmla="*/ 155209 h 155208"/>
                <a:gd name="connsiteX3" fmla="*/ 206911 w 260434"/>
                <a:gd name="connsiteY3" fmla="*/ 155209 h 155208"/>
                <a:gd name="connsiteX4" fmla="*/ 206911 w 260434"/>
                <a:gd name="connsiteY4" fmla="*/ 76593 h 155208"/>
                <a:gd name="connsiteX5" fmla="*/ 200841 w 260434"/>
                <a:gd name="connsiteY5" fmla="*/ 52917 h 155208"/>
                <a:gd name="connsiteX6" fmla="*/ 183842 w 260434"/>
                <a:gd name="connsiteY6" fmla="*/ 45328 h 155208"/>
                <a:gd name="connsiteX7" fmla="*/ 164416 w 260434"/>
                <a:gd name="connsiteY7" fmla="*/ 53726 h 155208"/>
                <a:gd name="connsiteX8" fmla="*/ 157131 w 260434"/>
                <a:gd name="connsiteY8" fmla="*/ 79324 h 155208"/>
                <a:gd name="connsiteX9" fmla="*/ 157131 w 260434"/>
                <a:gd name="connsiteY9" fmla="*/ 155107 h 155208"/>
                <a:gd name="connsiteX10" fmla="*/ 103607 w 260434"/>
                <a:gd name="connsiteY10" fmla="*/ 155107 h 155208"/>
                <a:gd name="connsiteX11" fmla="*/ 103607 w 260434"/>
                <a:gd name="connsiteY11" fmla="*/ 76491 h 155208"/>
                <a:gd name="connsiteX12" fmla="*/ 80539 w 260434"/>
                <a:gd name="connsiteY12" fmla="*/ 45227 h 155208"/>
                <a:gd name="connsiteX13" fmla="*/ 60809 w 260434"/>
                <a:gd name="connsiteY13" fmla="*/ 53625 h 155208"/>
                <a:gd name="connsiteX14" fmla="*/ 53524 w 260434"/>
                <a:gd name="connsiteY14" fmla="*/ 79223 h 155208"/>
                <a:gd name="connsiteX15" fmla="*/ 53524 w 260434"/>
                <a:gd name="connsiteY15" fmla="*/ 155006 h 155208"/>
                <a:gd name="connsiteX16" fmla="*/ 0 w 260434"/>
                <a:gd name="connsiteY16" fmla="*/ 155006 h 155208"/>
                <a:gd name="connsiteX17" fmla="*/ 0 w 260434"/>
                <a:gd name="connsiteY17" fmla="*/ 2529 h 155208"/>
                <a:gd name="connsiteX18" fmla="*/ 50994 w 260434"/>
                <a:gd name="connsiteY18" fmla="*/ 2529 h 155208"/>
                <a:gd name="connsiteX19" fmla="*/ 50994 w 260434"/>
                <a:gd name="connsiteY19" fmla="*/ 18617 h 155208"/>
                <a:gd name="connsiteX20" fmla="*/ 71129 w 260434"/>
                <a:gd name="connsiteY20" fmla="*/ 4654 h 155208"/>
                <a:gd name="connsiteX21" fmla="*/ 96626 w 260434"/>
                <a:gd name="connsiteY21" fmla="*/ 0 h 155208"/>
                <a:gd name="connsiteX22" fmla="*/ 125361 w 260434"/>
                <a:gd name="connsiteY22" fmla="*/ 5868 h 155208"/>
                <a:gd name="connsiteX23" fmla="*/ 145900 w 260434"/>
                <a:gd name="connsiteY23" fmla="*/ 23878 h 155208"/>
                <a:gd name="connsiteX24" fmla="*/ 168666 w 260434"/>
                <a:gd name="connsiteY24" fmla="*/ 6172 h 155208"/>
                <a:gd name="connsiteX25" fmla="*/ 198817 w 260434"/>
                <a:gd name="connsiteY25" fmla="*/ 0 h 155208"/>
                <a:gd name="connsiteX26" fmla="*/ 243639 w 260434"/>
                <a:gd name="connsiteY26" fmla="*/ 16897 h 1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4" h="155208">
                  <a:moveTo>
                    <a:pt x="243639" y="16897"/>
                  </a:moveTo>
                  <a:cubicBezTo>
                    <a:pt x="254769" y="28128"/>
                    <a:pt x="260435" y="45126"/>
                    <a:pt x="260435" y="67891"/>
                  </a:cubicBezTo>
                  <a:lnTo>
                    <a:pt x="260435" y="155209"/>
                  </a:lnTo>
                  <a:lnTo>
                    <a:pt x="206911" y="155209"/>
                  </a:lnTo>
                  <a:lnTo>
                    <a:pt x="206911" y="76593"/>
                  </a:lnTo>
                  <a:cubicBezTo>
                    <a:pt x="206911" y="65868"/>
                    <a:pt x="204888" y="57976"/>
                    <a:pt x="200841" y="52917"/>
                  </a:cubicBezTo>
                  <a:cubicBezTo>
                    <a:pt x="196793" y="47858"/>
                    <a:pt x="191127" y="45328"/>
                    <a:pt x="183842" y="45328"/>
                  </a:cubicBezTo>
                  <a:cubicBezTo>
                    <a:pt x="175748" y="45328"/>
                    <a:pt x="169273" y="48161"/>
                    <a:pt x="164416" y="53726"/>
                  </a:cubicBezTo>
                  <a:cubicBezTo>
                    <a:pt x="159559" y="59291"/>
                    <a:pt x="157131" y="67891"/>
                    <a:pt x="157131" y="79324"/>
                  </a:cubicBezTo>
                  <a:lnTo>
                    <a:pt x="157131" y="155107"/>
                  </a:lnTo>
                  <a:lnTo>
                    <a:pt x="103607" y="155107"/>
                  </a:lnTo>
                  <a:lnTo>
                    <a:pt x="103607" y="76491"/>
                  </a:lnTo>
                  <a:cubicBezTo>
                    <a:pt x="103607" y="55648"/>
                    <a:pt x="95918" y="45227"/>
                    <a:pt x="80539" y="45227"/>
                  </a:cubicBezTo>
                  <a:cubicBezTo>
                    <a:pt x="72242" y="45227"/>
                    <a:pt x="65665" y="48060"/>
                    <a:pt x="60809" y="53625"/>
                  </a:cubicBezTo>
                  <a:cubicBezTo>
                    <a:pt x="55952" y="59190"/>
                    <a:pt x="53524" y="67790"/>
                    <a:pt x="53524" y="79223"/>
                  </a:cubicBezTo>
                  <a:lnTo>
                    <a:pt x="53524" y="155006"/>
                  </a:lnTo>
                  <a:lnTo>
                    <a:pt x="0" y="155006"/>
                  </a:lnTo>
                  <a:lnTo>
                    <a:pt x="0" y="2529"/>
                  </a:lnTo>
                  <a:lnTo>
                    <a:pt x="50994" y="2529"/>
                  </a:lnTo>
                  <a:lnTo>
                    <a:pt x="50994" y="18617"/>
                  </a:lnTo>
                  <a:cubicBezTo>
                    <a:pt x="56660" y="12445"/>
                    <a:pt x="63338" y="7791"/>
                    <a:pt x="71129" y="4654"/>
                  </a:cubicBezTo>
                  <a:cubicBezTo>
                    <a:pt x="78920" y="1518"/>
                    <a:pt x="87419" y="0"/>
                    <a:pt x="96626" y="0"/>
                  </a:cubicBezTo>
                  <a:cubicBezTo>
                    <a:pt x="107351" y="0"/>
                    <a:pt x="116862" y="1922"/>
                    <a:pt x="125361" y="5868"/>
                  </a:cubicBezTo>
                  <a:cubicBezTo>
                    <a:pt x="133860" y="9814"/>
                    <a:pt x="140639" y="15784"/>
                    <a:pt x="145900" y="23878"/>
                  </a:cubicBezTo>
                  <a:cubicBezTo>
                    <a:pt x="151870" y="16189"/>
                    <a:pt x="159559" y="10219"/>
                    <a:pt x="168666" y="6172"/>
                  </a:cubicBezTo>
                  <a:cubicBezTo>
                    <a:pt x="177772" y="2125"/>
                    <a:pt x="187890" y="0"/>
                    <a:pt x="198817" y="0"/>
                  </a:cubicBezTo>
                  <a:cubicBezTo>
                    <a:pt x="217535" y="0"/>
                    <a:pt x="232510" y="5565"/>
                    <a:pt x="243639" y="16897"/>
                  </a:cubicBezTo>
                  <a:close/>
                </a:path>
              </a:pathLst>
            </a:custGeom>
            <a:solidFill>
              <a:srgbClr val="312783"/>
            </a:solidFill>
            <a:ln w="10108"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2A8062D6-DB87-51B3-EDE1-6BA7902CF8C6}"/>
                </a:ext>
              </a:extLst>
            </p:cNvPr>
            <p:cNvSpPr/>
            <p:nvPr/>
          </p:nvSpPr>
          <p:spPr>
            <a:xfrm>
              <a:off x="7298918" y="467625"/>
              <a:ext cx="65361" cy="226438"/>
            </a:xfrm>
            <a:custGeom>
              <a:avLst/>
              <a:gdLst>
                <a:gd name="connsiteX0" fmla="*/ 9005 w 65361"/>
                <a:gd name="connsiteY0" fmla="*/ 48667 h 226438"/>
                <a:gd name="connsiteX1" fmla="*/ 0 w 65361"/>
                <a:gd name="connsiteY1" fmla="*/ 28431 h 226438"/>
                <a:gd name="connsiteX2" fmla="*/ 9005 w 65361"/>
                <a:gd name="connsiteY2" fmla="*/ 8195 h 226438"/>
                <a:gd name="connsiteX3" fmla="*/ 32681 w 65361"/>
                <a:gd name="connsiteY3" fmla="*/ 0 h 226438"/>
                <a:gd name="connsiteX4" fmla="*/ 56357 w 65361"/>
                <a:gd name="connsiteY4" fmla="*/ 7791 h 226438"/>
                <a:gd name="connsiteX5" fmla="*/ 65362 w 65361"/>
                <a:gd name="connsiteY5" fmla="*/ 27622 h 226438"/>
                <a:gd name="connsiteX6" fmla="*/ 56357 w 65361"/>
                <a:gd name="connsiteY6" fmla="*/ 48566 h 226438"/>
                <a:gd name="connsiteX7" fmla="*/ 32681 w 65361"/>
                <a:gd name="connsiteY7" fmla="*/ 56863 h 226438"/>
                <a:gd name="connsiteX8" fmla="*/ 9005 w 65361"/>
                <a:gd name="connsiteY8" fmla="*/ 48667 h 226438"/>
                <a:gd name="connsiteX9" fmla="*/ 5868 w 65361"/>
                <a:gd name="connsiteY9" fmla="*/ 73759 h 226438"/>
                <a:gd name="connsiteX10" fmla="*/ 59392 w 65361"/>
                <a:gd name="connsiteY10" fmla="*/ 73759 h 226438"/>
                <a:gd name="connsiteX11" fmla="*/ 59392 w 65361"/>
                <a:gd name="connsiteY11" fmla="*/ 226439 h 226438"/>
                <a:gd name="connsiteX12" fmla="*/ 5868 w 65361"/>
                <a:gd name="connsiteY12" fmla="*/ 226439 h 226438"/>
                <a:gd name="connsiteX13" fmla="*/ 5868 w 65361"/>
                <a:gd name="connsiteY13" fmla="*/ 73759 h 2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61" h="226438">
                  <a:moveTo>
                    <a:pt x="9005" y="48667"/>
                  </a:moveTo>
                  <a:cubicBezTo>
                    <a:pt x="3035" y="43203"/>
                    <a:pt x="0" y="36424"/>
                    <a:pt x="0" y="28431"/>
                  </a:cubicBezTo>
                  <a:cubicBezTo>
                    <a:pt x="0" y="20438"/>
                    <a:pt x="3035" y="13558"/>
                    <a:pt x="9005" y="8195"/>
                  </a:cubicBezTo>
                  <a:cubicBezTo>
                    <a:pt x="14975" y="2732"/>
                    <a:pt x="22866" y="0"/>
                    <a:pt x="32681" y="0"/>
                  </a:cubicBezTo>
                  <a:cubicBezTo>
                    <a:pt x="42394" y="0"/>
                    <a:pt x="50286" y="2631"/>
                    <a:pt x="56357" y="7791"/>
                  </a:cubicBezTo>
                  <a:cubicBezTo>
                    <a:pt x="62326" y="12951"/>
                    <a:pt x="65362" y="19629"/>
                    <a:pt x="65362" y="27622"/>
                  </a:cubicBezTo>
                  <a:cubicBezTo>
                    <a:pt x="65362" y="36121"/>
                    <a:pt x="62326" y="43102"/>
                    <a:pt x="56357" y="48566"/>
                  </a:cubicBezTo>
                  <a:cubicBezTo>
                    <a:pt x="50387" y="54131"/>
                    <a:pt x="42495" y="56863"/>
                    <a:pt x="32681" y="56863"/>
                  </a:cubicBezTo>
                  <a:cubicBezTo>
                    <a:pt x="22866" y="56863"/>
                    <a:pt x="14975" y="54131"/>
                    <a:pt x="9005" y="48667"/>
                  </a:cubicBezTo>
                  <a:close/>
                  <a:moveTo>
                    <a:pt x="5868" y="73759"/>
                  </a:moveTo>
                  <a:lnTo>
                    <a:pt x="59392" y="73759"/>
                  </a:lnTo>
                  <a:lnTo>
                    <a:pt x="59392" y="226439"/>
                  </a:lnTo>
                  <a:lnTo>
                    <a:pt x="5868" y="226439"/>
                  </a:lnTo>
                  <a:lnTo>
                    <a:pt x="5868" y="73759"/>
                  </a:lnTo>
                  <a:close/>
                </a:path>
              </a:pathLst>
            </a:custGeom>
            <a:solidFill>
              <a:srgbClr val="312783"/>
            </a:solidFill>
            <a:ln w="10108"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8E79E90C-DE3F-0A04-C39E-657361C7BBA6}"/>
                </a:ext>
              </a:extLst>
            </p:cNvPr>
            <p:cNvSpPr/>
            <p:nvPr/>
          </p:nvSpPr>
          <p:spPr>
            <a:xfrm>
              <a:off x="7383402"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3 w 159154"/>
                <a:gd name="connsiteY8" fmla="*/ 63136 h 157940"/>
                <a:gd name="connsiteX9" fmla="*/ 87318 w 159154"/>
                <a:gd name="connsiteY9" fmla="*/ 42596 h 157940"/>
                <a:gd name="connsiteX10" fmla="*/ 63541 w 159154"/>
                <a:gd name="connsiteY10" fmla="*/ 52208 h 157940"/>
                <a:gd name="connsiteX11" fmla="*/ 54131 w 159154"/>
                <a:gd name="connsiteY11" fmla="*/ 78717 h 157940"/>
                <a:gd name="connsiteX12" fmla="*/ 63541 w 159154"/>
                <a:gd name="connsiteY12" fmla="*/ 105631 h 157940"/>
                <a:gd name="connsiteX13" fmla="*/ 87318 w 159154"/>
                <a:gd name="connsiteY13" fmla="*/ 115344 h 157940"/>
                <a:gd name="connsiteX14" fmla="*/ 117773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3" y="63136"/>
                  </a:lnTo>
                  <a:cubicBezTo>
                    <a:pt x="110791" y="49477"/>
                    <a:pt x="100673" y="42596"/>
                    <a:pt x="87318" y="42596"/>
                  </a:cubicBezTo>
                  <a:cubicBezTo>
                    <a:pt x="77706" y="42596"/>
                    <a:pt x="69814" y="45834"/>
                    <a:pt x="63541" y="52208"/>
                  </a:cubicBezTo>
                  <a:cubicBezTo>
                    <a:pt x="57267" y="58583"/>
                    <a:pt x="54131" y="67385"/>
                    <a:pt x="54131" y="78717"/>
                  </a:cubicBezTo>
                  <a:cubicBezTo>
                    <a:pt x="54131" y="90151"/>
                    <a:pt x="57267" y="99155"/>
                    <a:pt x="63541" y="105631"/>
                  </a:cubicBezTo>
                  <a:cubicBezTo>
                    <a:pt x="69814" y="112106"/>
                    <a:pt x="77807" y="115344"/>
                    <a:pt x="87318" y="115344"/>
                  </a:cubicBezTo>
                  <a:cubicBezTo>
                    <a:pt x="100673" y="115344"/>
                    <a:pt x="110791" y="108464"/>
                    <a:pt x="117773" y="94805"/>
                  </a:cubicBezTo>
                  <a:lnTo>
                    <a:pt x="159155" y="115951"/>
                  </a:lnTo>
                  <a:cubicBezTo>
                    <a:pt x="153893" y="129104"/>
                    <a:pt x="144990" y="139425"/>
                    <a:pt x="132443" y="146811"/>
                  </a:cubicBezTo>
                  <a:cubicBezTo>
                    <a:pt x="119897" y="154197"/>
                    <a:pt x="104923" y="157940"/>
                    <a:pt x="87621" y="157940"/>
                  </a:cubicBezTo>
                  <a:cubicBezTo>
                    <a:pt x="70724" y="157738"/>
                    <a:pt x="55547"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BA3EF724-C24D-9FF3-7C49-45AF5A187F7D}"/>
                </a:ext>
              </a:extLst>
            </p:cNvPr>
            <p:cNvSpPr/>
            <p:nvPr/>
          </p:nvSpPr>
          <p:spPr>
            <a:xfrm>
              <a:off x="7554092"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6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228 w 151869"/>
                <a:gd name="connsiteY19" fmla="*/ 119291 h 157638"/>
                <a:gd name="connsiteX20" fmla="*/ 98346 w 151869"/>
                <a:gd name="connsiteY20" fmla="*/ 106037 h 157638"/>
                <a:gd name="connsiteX21" fmla="*/ 98346 w 151869"/>
                <a:gd name="connsiteY21" fmla="*/ 92782 h 157638"/>
                <a:gd name="connsiteX22" fmla="*/ 75277 w 151869"/>
                <a:gd name="connsiteY22" fmla="*/ 92782 h 157638"/>
                <a:gd name="connsiteX23" fmla="*/ 51905 w 151869"/>
                <a:gd name="connsiteY23" fmla="*/ 108263 h 157638"/>
                <a:gd name="connsiteX24" fmla="*/ 57267 w 151869"/>
                <a:gd name="connsiteY24" fmla="*/ 119494 h 157638"/>
                <a:gd name="connsiteX25" fmla="*/ 71938 w 151869"/>
                <a:gd name="connsiteY25" fmla="*/ 123743 h 157638"/>
                <a:gd name="connsiteX26" fmla="*/ 88228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8" y="141753"/>
                    <a:pt x="6577" y="134671"/>
                  </a:cubicBezTo>
                  <a:cubicBezTo>
                    <a:pt x="2125" y="127588"/>
                    <a:pt x="0" y="119595"/>
                    <a:pt x="0" y="110590"/>
                  </a:cubicBezTo>
                  <a:cubicBezTo>
                    <a:pt x="0" y="96121"/>
                    <a:pt x="5565" y="84891"/>
                    <a:pt x="16593" y="76897"/>
                  </a:cubicBezTo>
                  <a:cubicBezTo>
                    <a:pt x="27723" y="68904"/>
                    <a:pt x="44822" y="64958"/>
                    <a:pt x="67891" y="64958"/>
                  </a:cubicBezTo>
                  <a:lnTo>
                    <a:pt x="98346" y="64958"/>
                  </a:lnTo>
                  <a:cubicBezTo>
                    <a:pt x="97436" y="48770"/>
                    <a:pt x="86609" y="40776"/>
                    <a:pt x="65969" y="40776"/>
                  </a:cubicBezTo>
                  <a:cubicBezTo>
                    <a:pt x="58684" y="40776"/>
                    <a:pt x="51197" y="41991"/>
                    <a:pt x="43709" y="44318"/>
                  </a:cubicBezTo>
                  <a:cubicBezTo>
                    <a:pt x="36222" y="46645"/>
                    <a:pt x="29848" y="49883"/>
                    <a:pt x="24586" y="54031"/>
                  </a:cubicBezTo>
                  <a:lnTo>
                    <a:pt x="6577" y="17708"/>
                  </a:lnTo>
                  <a:cubicBezTo>
                    <a:pt x="14974" y="12042"/>
                    <a:pt x="25295" y="7691"/>
                    <a:pt x="37436" y="4656"/>
                  </a:cubicBezTo>
                  <a:cubicBezTo>
                    <a:pt x="49578" y="1620"/>
                    <a:pt x="61719" y="1"/>
                    <a:pt x="73962" y="1"/>
                  </a:cubicBezTo>
                  <a:cubicBezTo>
                    <a:pt x="99156" y="-100"/>
                    <a:pt x="118481" y="5667"/>
                    <a:pt x="131836" y="17202"/>
                  </a:cubicBezTo>
                  <a:close/>
                  <a:moveTo>
                    <a:pt x="88228" y="119291"/>
                  </a:moveTo>
                  <a:cubicBezTo>
                    <a:pt x="92882" y="116256"/>
                    <a:pt x="96323" y="111905"/>
                    <a:pt x="98346" y="106037"/>
                  </a:cubicBezTo>
                  <a:lnTo>
                    <a:pt x="98346" y="92782"/>
                  </a:lnTo>
                  <a:lnTo>
                    <a:pt x="75277" y="92782"/>
                  </a:lnTo>
                  <a:cubicBezTo>
                    <a:pt x="59696" y="92782"/>
                    <a:pt x="51905" y="97943"/>
                    <a:pt x="51905" y="108263"/>
                  </a:cubicBezTo>
                  <a:cubicBezTo>
                    <a:pt x="51905" y="112917"/>
                    <a:pt x="53726" y="116762"/>
                    <a:pt x="57267" y="119494"/>
                  </a:cubicBezTo>
                  <a:cubicBezTo>
                    <a:pt x="60809" y="122226"/>
                    <a:pt x="65665" y="123743"/>
                    <a:pt x="71938" y="123743"/>
                  </a:cubicBezTo>
                  <a:cubicBezTo>
                    <a:pt x="78009" y="123844"/>
                    <a:pt x="83473" y="122327"/>
                    <a:pt x="88228" y="119291"/>
                  </a:cubicBezTo>
                  <a:close/>
                </a:path>
              </a:pathLst>
            </a:custGeom>
            <a:solidFill>
              <a:srgbClr val="312783"/>
            </a:solidFill>
            <a:ln w="10108" cap="flat">
              <a:noFill/>
              <a:prstDash val="solid"/>
              <a:miter/>
            </a:ln>
          </p:spPr>
          <p:txBody>
            <a:bodyPr rtlCol="0" anchor="ctr"/>
            <a:lstStyle/>
            <a:p>
              <a:endParaRPr lang="es-CO"/>
            </a:p>
          </p:txBody>
        </p:sp>
      </p:grpSp>
      <p:sp>
        <p:nvSpPr>
          <p:cNvPr id="142" name="Forma libre: forma 141">
            <a:extLst>
              <a:ext uri="{FF2B5EF4-FFF2-40B4-BE49-F238E27FC236}">
                <a16:creationId xmlns:a16="http://schemas.microsoft.com/office/drawing/2014/main" id="{1D549320-68A8-E4E7-4009-862CB8DC5014}"/>
              </a:ext>
            </a:extLst>
          </p:cNvPr>
          <p:cNvSpPr/>
          <p:nvPr/>
        </p:nvSpPr>
        <p:spPr>
          <a:xfrm>
            <a:off x="8028361"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143" name="Forma libre: forma 142">
            <a:extLst>
              <a:ext uri="{FF2B5EF4-FFF2-40B4-BE49-F238E27FC236}">
                <a16:creationId xmlns:a16="http://schemas.microsoft.com/office/drawing/2014/main" id="{519DB5EC-7CAD-4AEF-5AA6-ED15024E8B86}"/>
              </a:ext>
            </a:extLst>
          </p:cNvPr>
          <p:cNvSpPr/>
          <p:nvPr/>
        </p:nvSpPr>
        <p:spPr>
          <a:xfrm>
            <a:off x="9600219"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4" name="CuadroTexto 3">
            <a:extLst>
              <a:ext uri="{FF2B5EF4-FFF2-40B4-BE49-F238E27FC236}">
                <a16:creationId xmlns:a16="http://schemas.microsoft.com/office/drawing/2014/main" id="{5FE14ACA-C8BF-D8C1-D26B-B26496B48405}"/>
              </a:ext>
            </a:extLst>
          </p:cNvPr>
          <p:cNvSpPr txBox="1"/>
          <p:nvPr/>
        </p:nvSpPr>
        <p:spPr>
          <a:xfrm>
            <a:off x="692365" y="284733"/>
            <a:ext cx="5083283" cy="523220"/>
          </a:xfrm>
          <a:prstGeom prst="rect">
            <a:avLst/>
          </a:prstGeom>
          <a:noFill/>
        </p:spPr>
        <p:txBody>
          <a:bodyPr wrap="square" rtlCol="0">
            <a:spAutoFit/>
          </a:bodyPr>
          <a:lstStyle/>
          <a:p>
            <a:r>
              <a:rPr lang="es-ES" sz="2800" dirty="0">
                <a:solidFill>
                  <a:srgbClr val="312783"/>
                </a:solidFill>
                <a:latin typeface="Arial Black" panose="020B0A04020102020204" pitchFamily="34" charset="0"/>
                <a:cs typeface="Arial" panose="020B0604020202020204" pitchFamily="34" charset="0"/>
              </a:rPr>
              <a:t>ESPACIO A INTERVENIR</a:t>
            </a:r>
            <a:endParaRPr lang="es-CO" sz="2800" dirty="0">
              <a:solidFill>
                <a:srgbClr val="312783"/>
              </a:solidFill>
              <a:latin typeface="Arial Black" panose="020B0A040201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8FBA8D60-521E-F126-8917-111A6BADEBA0}"/>
              </a:ext>
            </a:extLst>
          </p:cNvPr>
          <p:cNvSpPr txBox="1"/>
          <p:nvPr/>
        </p:nvSpPr>
        <p:spPr>
          <a:xfrm>
            <a:off x="6841898" y="2265460"/>
            <a:ext cx="4415692" cy="1600438"/>
          </a:xfrm>
          <a:prstGeom prst="rect">
            <a:avLst/>
          </a:prstGeom>
          <a:solidFill>
            <a:schemeClr val="bg1"/>
          </a:solidFill>
          <a:ln w="28575">
            <a:solidFill>
              <a:srgbClr val="FF0000"/>
            </a:solidFill>
          </a:ln>
        </p:spPr>
        <p:txBody>
          <a:bodyPr wrap="square" rtlCol="0">
            <a:spAutoFit/>
          </a:bodyPr>
          <a:lstStyle/>
          <a:p>
            <a:pPr algn="just"/>
            <a:r>
              <a:rPr lang="es-ES" sz="1400" dirty="0">
                <a:latin typeface="Arial" panose="020B0604020202020204" pitchFamily="34" charset="0"/>
                <a:cs typeface="Arial" panose="020B0604020202020204" pitchFamily="34" charset="0"/>
              </a:rPr>
              <a:t>La vivienda a intervenir está compuesta por diversos espacios, sin embargo, para el desarrollo de tu idea solo deberás intervenir el área del salón y la cocina, espacios demarcados en la imagen de esta hoja.</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Recuerda eliminar esta diapositiva antes de enviar tu propuesta.</a:t>
            </a:r>
            <a:endParaRPr lang="es-CO" sz="1400" dirty="0">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FF26E3E1-E815-749C-0192-EEEFCFB98058}"/>
              </a:ext>
            </a:extLst>
          </p:cNvPr>
          <p:cNvCxnSpPr>
            <a:cxnSpLocks/>
            <a:stCxn id="7" idx="1"/>
          </p:cNvCxnSpPr>
          <p:nvPr/>
        </p:nvCxnSpPr>
        <p:spPr>
          <a:xfrm flipH="1">
            <a:off x="3732245" y="3065679"/>
            <a:ext cx="310965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4" name="Imagen 143" descr="Logotipo&#10;&#10;Descripción generada automáticamente">
            <a:extLst>
              <a:ext uri="{FF2B5EF4-FFF2-40B4-BE49-F238E27FC236}">
                <a16:creationId xmlns:a16="http://schemas.microsoft.com/office/drawing/2014/main" id="{C20DB2A1-3051-C3E2-D6BF-3BB4A6E83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979" y="270767"/>
            <a:ext cx="905778" cy="627823"/>
          </a:xfrm>
          <a:prstGeom prst="rect">
            <a:avLst/>
          </a:prstGeom>
        </p:spPr>
      </p:pic>
    </p:spTree>
    <p:extLst>
      <p:ext uri="{BB962C8B-B14F-4D97-AF65-F5344CB8AC3E}">
        <p14:creationId xmlns:p14="http://schemas.microsoft.com/office/powerpoint/2010/main" val="189889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F0F468AD-3539-163D-4BF4-96A69DABBB40}"/>
              </a:ext>
            </a:extLst>
          </p:cNvPr>
          <p:cNvPicPr>
            <a:picLocks noChangeAspect="1"/>
          </p:cNvPicPr>
          <p:nvPr/>
        </p:nvPicPr>
        <p:blipFill rotWithShape="1">
          <a:blip r:embed="rId2">
            <a:extLst>
              <a:ext uri="{28A0092B-C50C-407E-A947-70E740481C1C}">
                <a14:useLocalDpi xmlns:a14="http://schemas.microsoft.com/office/drawing/2010/main" val="0"/>
              </a:ext>
            </a:extLst>
          </a:blip>
          <a:srcRect l="21701" r="16475" b="67702"/>
          <a:stretch/>
        </p:blipFill>
        <p:spPr>
          <a:xfrm>
            <a:off x="0" y="0"/>
            <a:ext cx="5887616" cy="961177"/>
          </a:xfrm>
          <a:prstGeom prst="rect">
            <a:avLst/>
          </a:prstGeom>
        </p:spPr>
      </p:pic>
      <p:sp>
        <p:nvSpPr>
          <p:cNvPr id="4" name="CuadroTexto 3">
            <a:extLst>
              <a:ext uri="{FF2B5EF4-FFF2-40B4-BE49-F238E27FC236}">
                <a16:creationId xmlns:a16="http://schemas.microsoft.com/office/drawing/2014/main" id="{5FE14ACA-C8BF-D8C1-D26B-B26496B48405}"/>
              </a:ext>
            </a:extLst>
          </p:cNvPr>
          <p:cNvSpPr txBox="1"/>
          <p:nvPr/>
        </p:nvSpPr>
        <p:spPr>
          <a:xfrm>
            <a:off x="804333" y="192400"/>
            <a:ext cx="4348790" cy="707886"/>
          </a:xfrm>
          <a:prstGeom prst="rect">
            <a:avLst/>
          </a:prstGeom>
          <a:noFill/>
        </p:spPr>
        <p:txBody>
          <a:bodyPr wrap="square" rtlCol="0">
            <a:spAutoFit/>
          </a:bodyPr>
          <a:lstStyle/>
          <a:p>
            <a:r>
              <a:rPr lang="es-ES" sz="2000">
                <a:solidFill>
                  <a:srgbClr val="312783"/>
                </a:solidFill>
                <a:latin typeface="Arial Black" panose="020B0A04020102020204" pitchFamily="34" charset="0"/>
                <a:cs typeface="Arial" panose="020B0604020202020204" pitchFamily="34" charset="0"/>
              </a:rPr>
              <a:t>PLANTA ARQUITECTÓNICA GENERAL</a:t>
            </a:r>
            <a:endParaRPr lang="es-CO" sz="2000" dirty="0">
              <a:solidFill>
                <a:srgbClr val="312783"/>
              </a:solidFill>
              <a:latin typeface="Arial Black" panose="020B0A04020102020204" pitchFamily="34" charset="0"/>
              <a:cs typeface="Arial" panose="020B0604020202020204" pitchFamily="34" charset="0"/>
            </a:endParaRPr>
          </a:p>
        </p:txBody>
      </p:sp>
      <p:pic>
        <p:nvPicPr>
          <p:cNvPr id="6" name="Imagen 5" descr="Diagrama, Dibujo de ingeniería&#10;&#10;Descripción generada automáticamente">
            <a:extLst>
              <a:ext uri="{FF2B5EF4-FFF2-40B4-BE49-F238E27FC236}">
                <a16:creationId xmlns:a16="http://schemas.microsoft.com/office/drawing/2014/main" id="{4225F239-4816-18F0-F292-5B5055091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808" y="1092686"/>
            <a:ext cx="6391776" cy="5504447"/>
          </a:xfrm>
          <a:prstGeom prst="rect">
            <a:avLst/>
          </a:prstGeom>
        </p:spPr>
      </p:pic>
      <p:sp>
        <p:nvSpPr>
          <p:cNvPr id="7" name="CuadroTexto 6">
            <a:extLst>
              <a:ext uri="{FF2B5EF4-FFF2-40B4-BE49-F238E27FC236}">
                <a16:creationId xmlns:a16="http://schemas.microsoft.com/office/drawing/2014/main" id="{8FBA8D60-521E-F126-8917-111A6BADEBA0}"/>
              </a:ext>
            </a:extLst>
          </p:cNvPr>
          <p:cNvSpPr txBox="1"/>
          <p:nvPr/>
        </p:nvSpPr>
        <p:spPr>
          <a:xfrm>
            <a:off x="4327397" y="3136612"/>
            <a:ext cx="3624598" cy="584775"/>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Aquí queremos comprender cómo se integra con los otros espacios|</a:t>
            </a:r>
            <a:endParaRPr lang="es-CO" sz="1600" dirty="0">
              <a:solidFill>
                <a:srgbClr val="FF0000"/>
              </a:solidFill>
              <a:latin typeface="Arial" panose="020B0604020202020204" pitchFamily="34" charset="0"/>
              <a:cs typeface="Arial" panose="020B0604020202020204" pitchFamily="34" charset="0"/>
            </a:endParaRPr>
          </a:p>
        </p:txBody>
      </p:sp>
      <p:grpSp>
        <p:nvGrpSpPr>
          <p:cNvPr id="8" name="Gráfico 2">
            <a:extLst>
              <a:ext uri="{FF2B5EF4-FFF2-40B4-BE49-F238E27FC236}">
                <a16:creationId xmlns:a16="http://schemas.microsoft.com/office/drawing/2014/main" id="{0C4BBF8E-462F-F39B-947B-D8CA8E83F388}"/>
              </a:ext>
            </a:extLst>
          </p:cNvPr>
          <p:cNvGrpSpPr/>
          <p:nvPr/>
        </p:nvGrpSpPr>
        <p:grpSpPr>
          <a:xfrm>
            <a:off x="10014894" y="328563"/>
            <a:ext cx="1484741" cy="471688"/>
            <a:chOff x="10221274" y="385468"/>
            <a:chExt cx="1170743" cy="371934"/>
          </a:xfrm>
        </p:grpSpPr>
        <p:sp>
          <p:nvSpPr>
            <p:cNvPr id="9" name="Forma libre: forma 8">
              <a:extLst>
                <a:ext uri="{FF2B5EF4-FFF2-40B4-BE49-F238E27FC236}">
                  <a16:creationId xmlns:a16="http://schemas.microsoft.com/office/drawing/2014/main" id="{15B5ADD6-3C74-0DD4-4EF9-BFF2A2282F64}"/>
                </a:ext>
              </a:extLst>
            </p:cNvPr>
            <p:cNvSpPr/>
            <p:nvPr/>
          </p:nvSpPr>
          <p:spPr>
            <a:xfrm>
              <a:off x="10230987" y="395282"/>
              <a:ext cx="346538" cy="346538"/>
            </a:xfrm>
            <a:custGeom>
              <a:avLst/>
              <a:gdLst>
                <a:gd name="connsiteX0" fmla="*/ 0 w 346538"/>
                <a:gd name="connsiteY0" fmla="*/ 0 h 346538"/>
                <a:gd name="connsiteX1" fmla="*/ 346538 w 346538"/>
                <a:gd name="connsiteY1" fmla="*/ 0 h 346538"/>
                <a:gd name="connsiteX2" fmla="*/ 346538 w 346538"/>
                <a:gd name="connsiteY2" fmla="*/ 346538 h 346538"/>
                <a:gd name="connsiteX3" fmla="*/ 0 w 346538"/>
                <a:gd name="connsiteY3" fmla="*/ 346538 h 346538"/>
              </a:gdLst>
              <a:ahLst/>
              <a:cxnLst>
                <a:cxn ang="0">
                  <a:pos x="connsiteX0" y="connsiteY0"/>
                </a:cxn>
                <a:cxn ang="0">
                  <a:pos x="connsiteX1" y="connsiteY1"/>
                </a:cxn>
                <a:cxn ang="0">
                  <a:pos x="connsiteX2" y="connsiteY2"/>
                </a:cxn>
                <a:cxn ang="0">
                  <a:pos x="connsiteX3" y="connsiteY3"/>
                </a:cxn>
              </a:cxnLst>
              <a:rect l="l" t="t" r="r" b="b"/>
              <a:pathLst>
                <a:path w="346538" h="346538">
                  <a:moveTo>
                    <a:pt x="0" y="0"/>
                  </a:moveTo>
                  <a:lnTo>
                    <a:pt x="346538" y="0"/>
                  </a:lnTo>
                  <a:lnTo>
                    <a:pt x="346538" y="346538"/>
                  </a:lnTo>
                  <a:lnTo>
                    <a:pt x="0" y="346538"/>
                  </a:lnTo>
                  <a:close/>
                </a:path>
              </a:pathLst>
            </a:custGeom>
            <a:solidFill>
              <a:srgbClr val="E30613"/>
            </a:solidFill>
            <a:ln w="10108" cap="flat">
              <a:noFill/>
              <a:prstDash val="solid"/>
              <a:miter/>
            </a:ln>
          </p:spPr>
          <p:txBody>
            <a:bodyPr rtlCol="0" anchor="ctr"/>
            <a:lstStyle/>
            <a:p>
              <a:endParaRPr lang="es-CO"/>
            </a:p>
          </p:txBody>
        </p:sp>
        <p:grpSp>
          <p:nvGrpSpPr>
            <p:cNvPr id="10" name="Gráfico 2">
              <a:extLst>
                <a:ext uri="{FF2B5EF4-FFF2-40B4-BE49-F238E27FC236}">
                  <a16:creationId xmlns:a16="http://schemas.microsoft.com/office/drawing/2014/main" id="{4B70EBD8-F102-6245-5D0E-3106B2CC1A39}"/>
                </a:ext>
              </a:extLst>
            </p:cNvPr>
            <p:cNvGrpSpPr/>
            <p:nvPr/>
          </p:nvGrpSpPr>
          <p:grpSpPr>
            <a:xfrm>
              <a:off x="10221274" y="385468"/>
              <a:ext cx="1170743" cy="371934"/>
              <a:chOff x="10221274" y="385468"/>
              <a:chExt cx="1170743" cy="371934"/>
            </a:xfrm>
          </p:grpSpPr>
          <p:grpSp>
            <p:nvGrpSpPr>
              <p:cNvPr id="11" name="Gráfico 2">
                <a:extLst>
                  <a:ext uri="{FF2B5EF4-FFF2-40B4-BE49-F238E27FC236}">
                    <a16:creationId xmlns:a16="http://schemas.microsoft.com/office/drawing/2014/main" id="{1EBEB482-1B17-1812-B4D3-89BFA9AD9D88}"/>
                  </a:ext>
                </a:extLst>
              </p:cNvPr>
              <p:cNvGrpSpPr/>
              <p:nvPr/>
            </p:nvGrpSpPr>
            <p:grpSpPr>
              <a:xfrm>
                <a:off x="10620931" y="691231"/>
                <a:ext cx="751052" cy="66171"/>
                <a:chOff x="10620931" y="691231"/>
                <a:chExt cx="751052" cy="66171"/>
              </a:xfrm>
              <a:solidFill>
                <a:srgbClr val="000000"/>
              </a:solidFill>
            </p:grpSpPr>
            <p:sp>
              <p:nvSpPr>
                <p:cNvPr id="50" name="Forma libre: forma 49">
                  <a:extLst>
                    <a:ext uri="{FF2B5EF4-FFF2-40B4-BE49-F238E27FC236}">
                      <a16:creationId xmlns:a16="http://schemas.microsoft.com/office/drawing/2014/main" id="{49309EA2-B410-ECD1-B24D-C78FAAC40F6F}"/>
                    </a:ext>
                  </a:extLst>
                </p:cNvPr>
                <p:cNvSpPr/>
                <p:nvPr/>
              </p:nvSpPr>
              <p:spPr>
                <a:xfrm>
                  <a:off x="10620931" y="692445"/>
                  <a:ext cx="43506" cy="59189"/>
                </a:xfrm>
                <a:custGeom>
                  <a:avLst/>
                  <a:gdLst>
                    <a:gd name="connsiteX0" fmla="*/ 0 w 43506"/>
                    <a:gd name="connsiteY0" fmla="*/ 59089 h 59189"/>
                    <a:gd name="connsiteX1" fmla="*/ 0 w 43506"/>
                    <a:gd name="connsiteY1" fmla="*/ 0 h 59189"/>
                    <a:gd name="connsiteX2" fmla="*/ 20641 w 43506"/>
                    <a:gd name="connsiteY2" fmla="*/ 0 h 59189"/>
                    <a:gd name="connsiteX3" fmla="*/ 31973 w 43506"/>
                    <a:gd name="connsiteY3" fmla="*/ 1619 h 59189"/>
                    <a:gd name="connsiteX4" fmla="*/ 37537 w 43506"/>
                    <a:gd name="connsiteY4" fmla="*/ 7184 h 59189"/>
                    <a:gd name="connsiteX5" fmla="*/ 39662 w 43506"/>
                    <a:gd name="connsiteY5" fmla="*/ 16593 h 59189"/>
                    <a:gd name="connsiteX6" fmla="*/ 36323 w 43506"/>
                    <a:gd name="connsiteY6" fmla="*/ 27723 h 59189"/>
                    <a:gd name="connsiteX7" fmla="*/ 26914 w 43506"/>
                    <a:gd name="connsiteY7" fmla="*/ 33086 h 59189"/>
                    <a:gd name="connsiteX8" fmla="*/ 32074 w 43506"/>
                    <a:gd name="connsiteY8" fmla="*/ 38043 h 59189"/>
                    <a:gd name="connsiteX9" fmla="*/ 37639 w 43506"/>
                    <a:gd name="connsiteY9" fmla="*/ 47655 h 59189"/>
                    <a:gd name="connsiteX10" fmla="*/ 43507 w 43506"/>
                    <a:gd name="connsiteY10" fmla="*/ 59190 h 59189"/>
                    <a:gd name="connsiteX11" fmla="*/ 31871 w 43506"/>
                    <a:gd name="connsiteY11" fmla="*/ 59190 h 59189"/>
                    <a:gd name="connsiteX12" fmla="*/ 24789 w 43506"/>
                    <a:gd name="connsiteY12" fmla="*/ 46340 h 59189"/>
                    <a:gd name="connsiteX13" fmla="*/ 19629 w 43506"/>
                    <a:gd name="connsiteY13" fmla="*/ 37639 h 59189"/>
                    <a:gd name="connsiteX14" fmla="*/ 16694 w 43506"/>
                    <a:gd name="connsiteY14" fmla="*/ 35210 h 59189"/>
                    <a:gd name="connsiteX15" fmla="*/ 11737 w 43506"/>
                    <a:gd name="connsiteY15" fmla="*/ 34502 h 59189"/>
                    <a:gd name="connsiteX16" fmla="*/ 9713 w 43506"/>
                    <a:gd name="connsiteY16" fmla="*/ 34502 h 59189"/>
                    <a:gd name="connsiteX17" fmla="*/ 9713 w 43506"/>
                    <a:gd name="connsiteY17" fmla="*/ 59190 h 59189"/>
                    <a:gd name="connsiteX18" fmla="*/ 0 w 43506"/>
                    <a:gd name="connsiteY18" fmla="*/ 59190 h 59189"/>
                    <a:gd name="connsiteX19" fmla="*/ 9713 w 43506"/>
                    <a:gd name="connsiteY19" fmla="*/ 24991 h 59189"/>
                    <a:gd name="connsiteX20" fmla="*/ 16998 w 43506"/>
                    <a:gd name="connsiteY20" fmla="*/ 24991 h 59189"/>
                    <a:gd name="connsiteX21" fmla="*/ 25497 w 43506"/>
                    <a:gd name="connsiteY21" fmla="*/ 24384 h 59189"/>
                    <a:gd name="connsiteX22" fmla="*/ 28431 w 43506"/>
                    <a:gd name="connsiteY22" fmla="*/ 22057 h 59189"/>
                    <a:gd name="connsiteX23" fmla="*/ 29544 w 43506"/>
                    <a:gd name="connsiteY23" fmla="*/ 17302 h 59189"/>
                    <a:gd name="connsiteX24" fmla="*/ 28431 w 43506"/>
                    <a:gd name="connsiteY24" fmla="*/ 12749 h 59189"/>
                    <a:gd name="connsiteX25" fmla="*/ 25396 w 43506"/>
                    <a:gd name="connsiteY25" fmla="*/ 10421 h 59189"/>
                    <a:gd name="connsiteX26" fmla="*/ 17403 w 43506"/>
                    <a:gd name="connsiteY26" fmla="*/ 10017 h 59189"/>
                    <a:gd name="connsiteX27" fmla="*/ 9713 w 43506"/>
                    <a:gd name="connsiteY27" fmla="*/ 10017 h 59189"/>
                    <a:gd name="connsiteX28" fmla="*/ 9713 w 43506"/>
                    <a:gd name="connsiteY28" fmla="*/ 24991 h 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506" h="59189">
                      <a:moveTo>
                        <a:pt x="0" y="59089"/>
                      </a:moveTo>
                      <a:lnTo>
                        <a:pt x="0" y="0"/>
                      </a:lnTo>
                      <a:lnTo>
                        <a:pt x="20641" y="0"/>
                      </a:lnTo>
                      <a:cubicBezTo>
                        <a:pt x="25902" y="0"/>
                        <a:pt x="29645" y="506"/>
                        <a:pt x="31973" y="1619"/>
                      </a:cubicBezTo>
                      <a:cubicBezTo>
                        <a:pt x="34199" y="2631"/>
                        <a:pt x="36121" y="4553"/>
                        <a:pt x="37537" y="7184"/>
                      </a:cubicBezTo>
                      <a:cubicBezTo>
                        <a:pt x="38954" y="9814"/>
                        <a:pt x="39662" y="12951"/>
                        <a:pt x="39662" y="16593"/>
                      </a:cubicBezTo>
                      <a:cubicBezTo>
                        <a:pt x="39662" y="21248"/>
                        <a:pt x="38549" y="24991"/>
                        <a:pt x="36323" y="27723"/>
                      </a:cubicBezTo>
                      <a:cubicBezTo>
                        <a:pt x="34097" y="30556"/>
                        <a:pt x="30961" y="32377"/>
                        <a:pt x="26914" y="33086"/>
                      </a:cubicBezTo>
                      <a:cubicBezTo>
                        <a:pt x="29038" y="34603"/>
                        <a:pt x="30759" y="36222"/>
                        <a:pt x="32074" y="38043"/>
                      </a:cubicBezTo>
                      <a:cubicBezTo>
                        <a:pt x="33389" y="39865"/>
                        <a:pt x="35311" y="43001"/>
                        <a:pt x="37639" y="47655"/>
                      </a:cubicBezTo>
                      <a:lnTo>
                        <a:pt x="43507" y="59190"/>
                      </a:lnTo>
                      <a:lnTo>
                        <a:pt x="31871" y="59190"/>
                      </a:lnTo>
                      <a:lnTo>
                        <a:pt x="24789" y="46340"/>
                      </a:lnTo>
                      <a:cubicBezTo>
                        <a:pt x="22260" y="41686"/>
                        <a:pt x="20539" y="38752"/>
                        <a:pt x="19629" y="37639"/>
                      </a:cubicBezTo>
                      <a:cubicBezTo>
                        <a:pt x="18718" y="36424"/>
                        <a:pt x="17706" y="35615"/>
                        <a:pt x="16694" y="35210"/>
                      </a:cubicBezTo>
                      <a:cubicBezTo>
                        <a:pt x="15683" y="34806"/>
                        <a:pt x="14064" y="34502"/>
                        <a:pt x="11737" y="34502"/>
                      </a:cubicBezTo>
                      <a:lnTo>
                        <a:pt x="9713" y="34502"/>
                      </a:lnTo>
                      <a:lnTo>
                        <a:pt x="9713" y="59190"/>
                      </a:lnTo>
                      <a:lnTo>
                        <a:pt x="0" y="59190"/>
                      </a:lnTo>
                      <a:close/>
                      <a:moveTo>
                        <a:pt x="9713" y="24991"/>
                      </a:moveTo>
                      <a:lnTo>
                        <a:pt x="16998" y="24991"/>
                      </a:lnTo>
                      <a:cubicBezTo>
                        <a:pt x="21450" y="24991"/>
                        <a:pt x="24283" y="24789"/>
                        <a:pt x="25497" y="24384"/>
                      </a:cubicBezTo>
                      <a:cubicBezTo>
                        <a:pt x="26711" y="23979"/>
                        <a:pt x="27723" y="23170"/>
                        <a:pt x="28431" y="22057"/>
                      </a:cubicBezTo>
                      <a:cubicBezTo>
                        <a:pt x="29140" y="20944"/>
                        <a:pt x="29544" y="19325"/>
                        <a:pt x="29544" y="17302"/>
                      </a:cubicBezTo>
                      <a:cubicBezTo>
                        <a:pt x="29544" y="15379"/>
                        <a:pt x="29140" y="13862"/>
                        <a:pt x="28431" y="12749"/>
                      </a:cubicBezTo>
                      <a:cubicBezTo>
                        <a:pt x="27723" y="11636"/>
                        <a:pt x="26711" y="10826"/>
                        <a:pt x="25396" y="10421"/>
                      </a:cubicBezTo>
                      <a:cubicBezTo>
                        <a:pt x="24485" y="10118"/>
                        <a:pt x="21855" y="10017"/>
                        <a:pt x="17403" y="10017"/>
                      </a:cubicBezTo>
                      <a:lnTo>
                        <a:pt x="9713" y="10017"/>
                      </a:lnTo>
                      <a:lnTo>
                        <a:pt x="9713" y="24991"/>
                      </a:lnTo>
                      <a:close/>
                    </a:path>
                  </a:pathLst>
                </a:custGeom>
                <a:solidFill>
                  <a:srgbClr val="000000"/>
                </a:solidFill>
                <a:ln w="10108"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12772282-0106-6B4E-AF1D-9A867AB2C348}"/>
                    </a:ext>
                  </a:extLst>
                </p:cNvPr>
                <p:cNvSpPr/>
                <p:nvPr/>
              </p:nvSpPr>
              <p:spPr>
                <a:xfrm>
                  <a:off x="10669801" y="692445"/>
                  <a:ext cx="36930" cy="59088"/>
                </a:xfrm>
                <a:custGeom>
                  <a:avLst/>
                  <a:gdLst>
                    <a:gd name="connsiteX0" fmla="*/ 0 w 36930"/>
                    <a:gd name="connsiteY0" fmla="*/ 59089 h 59088"/>
                    <a:gd name="connsiteX1" fmla="*/ 0 w 36930"/>
                    <a:gd name="connsiteY1" fmla="*/ 0 h 59088"/>
                    <a:gd name="connsiteX2" fmla="*/ 36020 w 36930"/>
                    <a:gd name="connsiteY2" fmla="*/ 0 h 59088"/>
                    <a:gd name="connsiteX3" fmla="*/ 36020 w 36930"/>
                    <a:gd name="connsiteY3" fmla="*/ 10017 h 59088"/>
                    <a:gd name="connsiteX4" fmla="*/ 9814 w 36930"/>
                    <a:gd name="connsiteY4" fmla="*/ 10017 h 59088"/>
                    <a:gd name="connsiteX5" fmla="*/ 9814 w 36930"/>
                    <a:gd name="connsiteY5" fmla="*/ 23069 h 59088"/>
                    <a:gd name="connsiteX6" fmla="*/ 34199 w 36930"/>
                    <a:gd name="connsiteY6" fmla="*/ 23069 h 59088"/>
                    <a:gd name="connsiteX7" fmla="*/ 34199 w 36930"/>
                    <a:gd name="connsiteY7" fmla="*/ 32984 h 59088"/>
                    <a:gd name="connsiteX8" fmla="*/ 9814 w 36930"/>
                    <a:gd name="connsiteY8" fmla="*/ 32984 h 59088"/>
                    <a:gd name="connsiteX9" fmla="*/ 9814 w 36930"/>
                    <a:gd name="connsiteY9" fmla="*/ 49072 h 59088"/>
                    <a:gd name="connsiteX10" fmla="*/ 36931 w 36930"/>
                    <a:gd name="connsiteY10" fmla="*/ 49072 h 59088"/>
                    <a:gd name="connsiteX11" fmla="*/ 36931 w 36930"/>
                    <a:gd name="connsiteY11" fmla="*/ 59089 h 59088"/>
                    <a:gd name="connsiteX12" fmla="*/ 0 w 36930"/>
                    <a:gd name="connsiteY12"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30" h="59088">
                      <a:moveTo>
                        <a:pt x="0" y="59089"/>
                      </a:moveTo>
                      <a:lnTo>
                        <a:pt x="0" y="0"/>
                      </a:lnTo>
                      <a:lnTo>
                        <a:pt x="36020" y="0"/>
                      </a:lnTo>
                      <a:lnTo>
                        <a:pt x="36020" y="10017"/>
                      </a:lnTo>
                      <a:lnTo>
                        <a:pt x="9814" y="10017"/>
                      </a:lnTo>
                      <a:lnTo>
                        <a:pt x="9814" y="23069"/>
                      </a:lnTo>
                      <a:lnTo>
                        <a:pt x="34199" y="23069"/>
                      </a:lnTo>
                      <a:lnTo>
                        <a:pt x="34199" y="32984"/>
                      </a:lnTo>
                      <a:lnTo>
                        <a:pt x="9814" y="32984"/>
                      </a:lnTo>
                      <a:lnTo>
                        <a:pt x="9814" y="49072"/>
                      </a:lnTo>
                      <a:lnTo>
                        <a:pt x="36931" y="49072"/>
                      </a:lnTo>
                      <a:lnTo>
                        <a:pt x="36931"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DFC8114E-CC82-4C8F-1D3F-D61CE9E51B3D}"/>
                    </a:ext>
                  </a:extLst>
                </p:cNvPr>
                <p:cNvSpPr/>
                <p:nvPr/>
              </p:nvSpPr>
              <p:spPr>
                <a:xfrm>
                  <a:off x="10713207" y="691534"/>
                  <a:ext cx="45328" cy="61112"/>
                </a:xfrm>
                <a:custGeom>
                  <a:avLst/>
                  <a:gdLst>
                    <a:gd name="connsiteX0" fmla="*/ 24283 w 45328"/>
                    <a:gd name="connsiteY0" fmla="*/ 38347 h 61112"/>
                    <a:gd name="connsiteX1" fmla="*/ 24283 w 45328"/>
                    <a:gd name="connsiteY1" fmla="*/ 28330 h 61112"/>
                    <a:gd name="connsiteX2" fmla="*/ 45328 w 45328"/>
                    <a:gd name="connsiteY2" fmla="*/ 28330 h 61112"/>
                    <a:gd name="connsiteX3" fmla="*/ 45328 w 45328"/>
                    <a:gd name="connsiteY3" fmla="*/ 51905 h 61112"/>
                    <a:gd name="connsiteX4" fmla="*/ 36323 w 45328"/>
                    <a:gd name="connsiteY4" fmla="*/ 58380 h 61112"/>
                    <a:gd name="connsiteX5" fmla="*/ 24586 w 45328"/>
                    <a:gd name="connsiteY5" fmla="*/ 61112 h 61112"/>
                    <a:gd name="connsiteX6" fmla="*/ 11939 w 45328"/>
                    <a:gd name="connsiteY6" fmla="*/ 57571 h 61112"/>
                    <a:gd name="connsiteX7" fmla="*/ 3238 w 45328"/>
                    <a:gd name="connsiteY7" fmla="*/ 47048 h 61112"/>
                    <a:gd name="connsiteX8" fmla="*/ 0 w 45328"/>
                    <a:gd name="connsiteY8" fmla="*/ 30455 h 61112"/>
                    <a:gd name="connsiteX9" fmla="*/ 3238 w 45328"/>
                    <a:gd name="connsiteY9" fmla="*/ 13760 h 61112"/>
                    <a:gd name="connsiteX10" fmla="*/ 11636 w 45328"/>
                    <a:gd name="connsiteY10" fmla="*/ 3440 h 61112"/>
                    <a:gd name="connsiteX11" fmla="*/ 24081 w 45328"/>
                    <a:gd name="connsiteY11" fmla="*/ 0 h 61112"/>
                    <a:gd name="connsiteX12" fmla="*/ 37942 w 45328"/>
                    <a:gd name="connsiteY12" fmla="*/ 4452 h 61112"/>
                    <a:gd name="connsiteX13" fmla="*/ 44620 w 45328"/>
                    <a:gd name="connsiteY13" fmla="*/ 17403 h 61112"/>
                    <a:gd name="connsiteX14" fmla="*/ 34907 w 45328"/>
                    <a:gd name="connsiteY14" fmla="*/ 19629 h 61112"/>
                    <a:gd name="connsiteX15" fmla="*/ 30961 w 45328"/>
                    <a:gd name="connsiteY15" fmla="*/ 12647 h 61112"/>
                    <a:gd name="connsiteX16" fmla="*/ 23979 w 45328"/>
                    <a:gd name="connsiteY16" fmla="*/ 10219 h 61112"/>
                    <a:gd name="connsiteX17" fmla="*/ 13861 w 45328"/>
                    <a:gd name="connsiteY17" fmla="*/ 15076 h 61112"/>
                    <a:gd name="connsiteX18" fmla="*/ 10017 w 45328"/>
                    <a:gd name="connsiteY18" fmla="*/ 29848 h 61112"/>
                    <a:gd name="connsiteX19" fmla="*/ 14165 w 45328"/>
                    <a:gd name="connsiteY19" fmla="*/ 46138 h 61112"/>
                    <a:gd name="connsiteX20" fmla="*/ 23878 w 45328"/>
                    <a:gd name="connsiteY20" fmla="*/ 50893 h 61112"/>
                    <a:gd name="connsiteX21" fmla="*/ 29848 w 45328"/>
                    <a:gd name="connsiteY21" fmla="*/ 49578 h 61112"/>
                    <a:gd name="connsiteX22" fmla="*/ 35311 w 45328"/>
                    <a:gd name="connsiteY22" fmla="*/ 45935 h 61112"/>
                    <a:gd name="connsiteX23" fmla="*/ 35311 w 45328"/>
                    <a:gd name="connsiteY23" fmla="*/ 38448 h 61112"/>
                    <a:gd name="connsiteX24" fmla="*/ 24283 w 45328"/>
                    <a:gd name="connsiteY24" fmla="*/ 38448 h 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28" h="61112">
                      <a:moveTo>
                        <a:pt x="24283" y="38347"/>
                      </a:moveTo>
                      <a:lnTo>
                        <a:pt x="24283" y="28330"/>
                      </a:lnTo>
                      <a:lnTo>
                        <a:pt x="45328" y="28330"/>
                      </a:lnTo>
                      <a:lnTo>
                        <a:pt x="45328" y="51905"/>
                      </a:lnTo>
                      <a:cubicBezTo>
                        <a:pt x="43203" y="54434"/>
                        <a:pt x="40168" y="56559"/>
                        <a:pt x="36323" y="58380"/>
                      </a:cubicBezTo>
                      <a:cubicBezTo>
                        <a:pt x="32377" y="60202"/>
                        <a:pt x="28533" y="61112"/>
                        <a:pt x="24586" y="61112"/>
                      </a:cubicBezTo>
                      <a:cubicBezTo>
                        <a:pt x="19831" y="61112"/>
                        <a:pt x="15582" y="59898"/>
                        <a:pt x="11939" y="57571"/>
                      </a:cubicBezTo>
                      <a:cubicBezTo>
                        <a:pt x="8297" y="55244"/>
                        <a:pt x="5362" y="51702"/>
                        <a:pt x="3238" y="47048"/>
                      </a:cubicBezTo>
                      <a:cubicBezTo>
                        <a:pt x="1113" y="42394"/>
                        <a:pt x="0" y="36829"/>
                        <a:pt x="0" y="30455"/>
                      </a:cubicBezTo>
                      <a:cubicBezTo>
                        <a:pt x="0" y="23979"/>
                        <a:pt x="1113" y="18415"/>
                        <a:pt x="3238" y="13760"/>
                      </a:cubicBezTo>
                      <a:cubicBezTo>
                        <a:pt x="5362" y="9106"/>
                        <a:pt x="8195" y="5666"/>
                        <a:pt x="11636" y="3440"/>
                      </a:cubicBezTo>
                      <a:cubicBezTo>
                        <a:pt x="15076" y="1113"/>
                        <a:pt x="19224" y="0"/>
                        <a:pt x="24081" y="0"/>
                      </a:cubicBezTo>
                      <a:cubicBezTo>
                        <a:pt x="29848" y="0"/>
                        <a:pt x="34502" y="1518"/>
                        <a:pt x="37942" y="4452"/>
                      </a:cubicBezTo>
                      <a:cubicBezTo>
                        <a:pt x="41382" y="7386"/>
                        <a:pt x="43709" y="11737"/>
                        <a:pt x="44620" y="17403"/>
                      </a:cubicBezTo>
                      <a:lnTo>
                        <a:pt x="34907" y="19629"/>
                      </a:lnTo>
                      <a:cubicBezTo>
                        <a:pt x="34199" y="16593"/>
                        <a:pt x="32883" y="14266"/>
                        <a:pt x="30961" y="12647"/>
                      </a:cubicBezTo>
                      <a:cubicBezTo>
                        <a:pt x="29038" y="11029"/>
                        <a:pt x="26711" y="10219"/>
                        <a:pt x="23979" y="10219"/>
                      </a:cubicBezTo>
                      <a:cubicBezTo>
                        <a:pt x="19831" y="10219"/>
                        <a:pt x="16391" y="11838"/>
                        <a:pt x="13861" y="15076"/>
                      </a:cubicBezTo>
                      <a:cubicBezTo>
                        <a:pt x="11332" y="18313"/>
                        <a:pt x="10017" y="23271"/>
                        <a:pt x="10017" y="29848"/>
                      </a:cubicBezTo>
                      <a:cubicBezTo>
                        <a:pt x="10017" y="36930"/>
                        <a:pt x="11433" y="42394"/>
                        <a:pt x="14165" y="46138"/>
                      </a:cubicBezTo>
                      <a:cubicBezTo>
                        <a:pt x="16594" y="49375"/>
                        <a:pt x="19831" y="50893"/>
                        <a:pt x="23878" y="50893"/>
                      </a:cubicBezTo>
                      <a:cubicBezTo>
                        <a:pt x="25801" y="50893"/>
                        <a:pt x="27723" y="50488"/>
                        <a:pt x="29848" y="49578"/>
                      </a:cubicBezTo>
                      <a:cubicBezTo>
                        <a:pt x="31973" y="48667"/>
                        <a:pt x="33693" y="47453"/>
                        <a:pt x="35311" y="45935"/>
                      </a:cubicBezTo>
                      <a:lnTo>
                        <a:pt x="35311" y="38448"/>
                      </a:lnTo>
                      <a:lnTo>
                        <a:pt x="24283" y="38448"/>
                      </a:lnTo>
                      <a:close/>
                    </a:path>
                  </a:pathLst>
                </a:custGeom>
                <a:solidFill>
                  <a:srgbClr val="000000"/>
                </a:solidFill>
                <a:ln w="10108"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7720E0CC-7655-5408-AC35-3E7982A730FA}"/>
                    </a:ext>
                  </a:extLst>
                </p:cNvPr>
                <p:cNvSpPr/>
                <p:nvPr/>
              </p:nvSpPr>
              <p:spPr>
                <a:xfrm>
                  <a:off x="10767337"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1DFCE0B2-E94A-09B9-EB5E-FC62244D54CA}"/>
                    </a:ext>
                  </a:extLst>
                </p:cNvPr>
                <p:cNvSpPr/>
                <p:nvPr/>
              </p:nvSpPr>
              <p:spPr>
                <a:xfrm>
                  <a:off x="10784437"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118 w 47149"/>
                    <a:gd name="connsiteY10" fmla="*/ 30556 h 61213"/>
                    <a:gd name="connsiteX11" fmla="*/ 13963 w 47149"/>
                    <a:gd name="connsiteY11" fmla="*/ 45834 h 61213"/>
                    <a:gd name="connsiteX12" fmla="*/ 23575 w 47149"/>
                    <a:gd name="connsiteY12" fmla="*/ 50893 h 61213"/>
                    <a:gd name="connsiteX13" fmla="*/ 33187 w 47149"/>
                    <a:gd name="connsiteY13" fmla="*/ 45834 h 61213"/>
                    <a:gd name="connsiteX14" fmla="*/ 37032 w 47149"/>
                    <a:gd name="connsiteY14" fmla="*/ 30253 h 61213"/>
                    <a:gd name="connsiteX15" fmla="*/ 33288 w 47149"/>
                    <a:gd name="connsiteY15" fmla="*/ 15076 h 61213"/>
                    <a:gd name="connsiteX16" fmla="*/ 23575 w 47149"/>
                    <a:gd name="connsiteY16" fmla="*/ 10118 h 61213"/>
                    <a:gd name="connsiteX17" fmla="*/ 13861 w 47149"/>
                    <a:gd name="connsiteY17" fmla="*/ 15076 h 61213"/>
                    <a:gd name="connsiteX18" fmla="*/ 10118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327" y="48262"/>
                        <a:pt x="0" y="40674"/>
                        <a:pt x="0" y="30961"/>
                      </a:cubicBezTo>
                      <a:close/>
                      <a:moveTo>
                        <a:pt x="10118" y="30556"/>
                      </a:moveTo>
                      <a:cubicBezTo>
                        <a:pt x="10118" y="37335"/>
                        <a:pt x="11433" y="42495"/>
                        <a:pt x="13963" y="45834"/>
                      </a:cubicBezTo>
                      <a:cubicBezTo>
                        <a:pt x="16492" y="49274"/>
                        <a:pt x="19730" y="50893"/>
                        <a:pt x="23575" y="50893"/>
                      </a:cubicBezTo>
                      <a:cubicBezTo>
                        <a:pt x="27419" y="50893"/>
                        <a:pt x="30657" y="49173"/>
                        <a:pt x="33187" y="45834"/>
                      </a:cubicBezTo>
                      <a:cubicBezTo>
                        <a:pt x="35716" y="42495"/>
                        <a:pt x="37032" y="37234"/>
                        <a:pt x="37032" y="30253"/>
                      </a:cubicBezTo>
                      <a:cubicBezTo>
                        <a:pt x="37032" y="23372"/>
                        <a:pt x="35817" y="18313"/>
                        <a:pt x="33288" y="15076"/>
                      </a:cubicBezTo>
                      <a:cubicBezTo>
                        <a:pt x="30860" y="11838"/>
                        <a:pt x="27622" y="10118"/>
                        <a:pt x="23575" y="10118"/>
                      </a:cubicBezTo>
                      <a:cubicBezTo>
                        <a:pt x="19629" y="10118"/>
                        <a:pt x="16391" y="11737"/>
                        <a:pt x="13861" y="15076"/>
                      </a:cubicBezTo>
                      <a:cubicBezTo>
                        <a:pt x="11332" y="18516"/>
                        <a:pt x="10118" y="23575"/>
                        <a:pt x="10118" y="30556"/>
                      </a:cubicBezTo>
                      <a:close/>
                    </a:path>
                  </a:pathLst>
                </a:custGeom>
                <a:solidFill>
                  <a:srgbClr val="000000"/>
                </a:solidFill>
                <a:ln w="10108"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6740DB07-E29F-BEC0-C0E7-2CBBEBF1092C}"/>
                    </a:ext>
                  </a:extLst>
                </p:cNvPr>
                <p:cNvSpPr/>
                <p:nvPr/>
              </p:nvSpPr>
              <p:spPr>
                <a:xfrm>
                  <a:off x="1083927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D4644F6F-EF21-D0FE-AD27-329D15BA33B2}"/>
                    </a:ext>
                  </a:extLst>
                </p:cNvPr>
                <p:cNvSpPr/>
                <p:nvPr/>
              </p:nvSpPr>
              <p:spPr>
                <a:xfrm>
                  <a:off x="1088298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384EFB36-DD68-DB32-87CE-AF2337CE7B6B}"/>
                    </a:ext>
                  </a:extLst>
                </p:cNvPr>
                <p:cNvSpPr/>
                <p:nvPr/>
              </p:nvSpPr>
              <p:spPr>
                <a:xfrm>
                  <a:off x="10937217" y="692951"/>
                  <a:ext cx="34097" cy="58683"/>
                </a:xfrm>
                <a:custGeom>
                  <a:avLst/>
                  <a:gdLst>
                    <a:gd name="connsiteX0" fmla="*/ 0 w 34097"/>
                    <a:gd name="connsiteY0" fmla="*/ 58583 h 58683"/>
                    <a:gd name="connsiteX1" fmla="*/ 0 w 34097"/>
                    <a:gd name="connsiteY1" fmla="*/ 0 h 58683"/>
                    <a:gd name="connsiteX2" fmla="*/ 9713 w 34097"/>
                    <a:gd name="connsiteY2" fmla="*/ 0 h 58683"/>
                    <a:gd name="connsiteX3" fmla="*/ 9713 w 34097"/>
                    <a:gd name="connsiteY3" fmla="*/ 48667 h 58683"/>
                    <a:gd name="connsiteX4" fmla="*/ 34097 w 34097"/>
                    <a:gd name="connsiteY4" fmla="*/ 48667 h 58683"/>
                    <a:gd name="connsiteX5" fmla="*/ 34097 w 34097"/>
                    <a:gd name="connsiteY5" fmla="*/ 58684 h 58683"/>
                    <a:gd name="connsiteX6" fmla="*/ 0 w 34097"/>
                    <a:gd name="connsiteY6" fmla="*/ 58684 h 5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 h="58683">
                      <a:moveTo>
                        <a:pt x="0" y="58583"/>
                      </a:moveTo>
                      <a:lnTo>
                        <a:pt x="0" y="0"/>
                      </a:lnTo>
                      <a:lnTo>
                        <a:pt x="9713" y="0"/>
                      </a:lnTo>
                      <a:lnTo>
                        <a:pt x="9713" y="48667"/>
                      </a:lnTo>
                      <a:lnTo>
                        <a:pt x="34097" y="48667"/>
                      </a:lnTo>
                      <a:lnTo>
                        <a:pt x="34097" y="58684"/>
                      </a:lnTo>
                      <a:lnTo>
                        <a:pt x="0" y="58684"/>
                      </a:lnTo>
                      <a:close/>
                    </a:path>
                  </a:pathLst>
                </a:custGeom>
                <a:solidFill>
                  <a:srgbClr val="000000"/>
                </a:solidFill>
                <a:ln w="10108"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2271E83D-06EC-2C99-205F-9AD666781D24}"/>
                    </a:ext>
                  </a:extLst>
                </p:cNvPr>
                <p:cNvSpPr/>
                <p:nvPr/>
              </p:nvSpPr>
              <p:spPr>
                <a:xfrm>
                  <a:off x="10992056"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31F2652A-CA9F-28C3-BC52-04CDD55DF100}"/>
                    </a:ext>
                  </a:extLst>
                </p:cNvPr>
                <p:cNvSpPr/>
                <p:nvPr/>
              </p:nvSpPr>
              <p:spPr>
                <a:xfrm>
                  <a:off x="1104608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283449CC-7B81-AA5A-8B96-763D747F08B7}"/>
                    </a:ext>
                  </a:extLst>
                </p:cNvPr>
                <p:cNvSpPr/>
                <p:nvPr/>
              </p:nvSpPr>
              <p:spPr>
                <a:xfrm>
                  <a:off x="11091414" y="692445"/>
                  <a:ext cx="38549" cy="59088"/>
                </a:xfrm>
                <a:custGeom>
                  <a:avLst/>
                  <a:gdLst>
                    <a:gd name="connsiteX0" fmla="*/ 14368 w 38549"/>
                    <a:gd name="connsiteY0" fmla="*/ 59089 h 59088"/>
                    <a:gd name="connsiteX1" fmla="*/ 14368 w 38549"/>
                    <a:gd name="connsiteY1" fmla="*/ 10017 h 59088"/>
                    <a:gd name="connsiteX2" fmla="*/ 0 w 38549"/>
                    <a:gd name="connsiteY2" fmla="*/ 10017 h 59088"/>
                    <a:gd name="connsiteX3" fmla="*/ 0 w 38549"/>
                    <a:gd name="connsiteY3" fmla="*/ 0 h 59088"/>
                    <a:gd name="connsiteX4" fmla="*/ 38549 w 38549"/>
                    <a:gd name="connsiteY4" fmla="*/ 0 h 59088"/>
                    <a:gd name="connsiteX5" fmla="*/ 38549 w 38549"/>
                    <a:gd name="connsiteY5" fmla="*/ 10017 h 59088"/>
                    <a:gd name="connsiteX6" fmla="*/ 24182 w 38549"/>
                    <a:gd name="connsiteY6" fmla="*/ 10017 h 59088"/>
                    <a:gd name="connsiteX7" fmla="*/ 24182 w 38549"/>
                    <a:gd name="connsiteY7" fmla="*/ 59089 h 59088"/>
                    <a:gd name="connsiteX8" fmla="*/ 14368 w 38549"/>
                    <a:gd name="connsiteY8"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9" h="59088">
                      <a:moveTo>
                        <a:pt x="14368" y="59089"/>
                      </a:moveTo>
                      <a:lnTo>
                        <a:pt x="14368" y="10017"/>
                      </a:lnTo>
                      <a:lnTo>
                        <a:pt x="0" y="10017"/>
                      </a:lnTo>
                      <a:lnTo>
                        <a:pt x="0" y="0"/>
                      </a:lnTo>
                      <a:lnTo>
                        <a:pt x="38549" y="0"/>
                      </a:lnTo>
                      <a:lnTo>
                        <a:pt x="38549" y="10017"/>
                      </a:lnTo>
                      <a:lnTo>
                        <a:pt x="24182" y="10017"/>
                      </a:lnTo>
                      <a:lnTo>
                        <a:pt x="24182" y="59089"/>
                      </a:lnTo>
                      <a:lnTo>
                        <a:pt x="14368" y="59089"/>
                      </a:lnTo>
                      <a:close/>
                    </a:path>
                  </a:pathLst>
                </a:custGeom>
                <a:solidFill>
                  <a:srgbClr val="000000"/>
                </a:solidFill>
                <a:ln w="10108"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AD10A4D5-245B-1900-91F2-D3370B3ECFD1}"/>
                    </a:ext>
                  </a:extLst>
                </p:cNvPr>
                <p:cNvSpPr/>
                <p:nvPr/>
              </p:nvSpPr>
              <p:spPr>
                <a:xfrm>
                  <a:off x="11135933"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E9D22557-D36C-33B6-1484-26772652029D}"/>
                    </a:ext>
                  </a:extLst>
                </p:cNvPr>
                <p:cNvSpPr/>
                <p:nvPr/>
              </p:nvSpPr>
              <p:spPr>
                <a:xfrm>
                  <a:off x="11153133"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017 w 47149"/>
                    <a:gd name="connsiteY10" fmla="*/ 30556 h 61213"/>
                    <a:gd name="connsiteX11" fmla="*/ 13861 w 47149"/>
                    <a:gd name="connsiteY11" fmla="*/ 45834 h 61213"/>
                    <a:gd name="connsiteX12" fmla="*/ 23474 w 47149"/>
                    <a:gd name="connsiteY12" fmla="*/ 50893 h 61213"/>
                    <a:gd name="connsiteX13" fmla="*/ 33085 w 47149"/>
                    <a:gd name="connsiteY13" fmla="*/ 45834 h 61213"/>
                    <a:gd name="connsiteX14" fmla="*/ 36930 w 47149"/>
                    <a:gd name="connsiteY14" fmla="*/ 30253 h 61213"/>
                    <a:gd name="connsiteX15" fmla="*/ 33187 w 47149"/>
                    <a:gd name="connsiteY15" fmla="*/ 15076 h 61213"/>
                    <a:gd name="connsiteX16" fmla="*/ 23474 w 47149"/>
                    <a:gd name="connsiteY16" fmla="*/ 10118 h 61213"/>
                    <a:gd name="connsiteX17" fmla="*/ 13760 w 47149"/>
                    <a:gd name="connsiteY17" fmla="*/ 15076 h 61213"/>
                    <a:gd name="connsiteX18" fmla="*/ 10017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226" y="48262"/>
                        <a:pt x="0" y="40674"/>
                        <a:pt x="0" y="30961"/>
                      </a:cubicBezTo>
                      <a:close/>
                      <a:moveTo>
                        <a:pt x="10017" y="30556"/>
                      </a:moveTo>
                      <a:cubicBezTo>
                        <a:pt x="10017" y="37335"/>
                        <a:pt x="11332" y="42495"/>
                        <a:pt x="13861" y="45834"/>
                      </a:cubicBezTo>
                      <a:cubicBezTo>
                        <a:pt x="16391" y="49274"/>
                        <a:pt x="19629" y="50893"/>
                        <a:pt x="23474" y="50893"/>
                      </a:cubicBezTo>
                      <a:cubicBezTo>
                        <a:pt x="27318" y="50893"/>
                        <a:pt x="30556" y="49173"/>
                        <a:pt x="33085" y="45834"/>
                      </a:cubicBezTo>
                      <a:cubicBezTo>
                        <a:pt x="35615" y="42495"/>
                        <a:pt x="36930" y="37234"/>
                        <a:pt x="36930" y="30253"/>
                      </a:cubicBezTo>
                      <a:cubicBezTo>
                        <a:pt x="36930" y="23372"/>
                        <a:pt x="35716" y="18313"/>
                        <a:pt x="33187" y="15076"/>
                      </a:cubicBezTo>
                      <a:cubicBezTo>
                        <a:pt x="30758" y="11838"/>
                        <a:pt x="27521" y="10118"/>
                        <a:pt x="23474" y="10118"/>
                      </a:cubicBezTo>
                      <a:cubicBezTo>
                        <a:pt x="19527" y="10118"/>
                        <a:pt x="16290" y="11737"/>
                        <a:pt x="13760" y="15076"/>
                      </a:cubicBezTo>
                      <a:cubicBezTo>
                        <a:pt x="11332" y="18516"/>
                        <a:pt x="10017" y="23575"/>
                        <a:pt x="10017" y="30556"/>
                      </a:cubicBezTo>
                      <a:close/>
                    </a:path>
                  </a:pathLst>
                </a:custGeom>
                <a:solidFill>
                  <a:srgbClr val="000000"/>
                </a:solidFill>
                <a:ln w="10108"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B49C0C9C-046C-BA67-729A-DA17AC9C1691}"/>
                    </a:ext>
                  </a:extLst>
                </p:cNvPr>
                <p:cNvSpPr/>
                <p:nvPr/>
              </p:nvSpPr>
              <p:spPr>
                <a:xfrm>
                  <a:off x="11205848" y="691231"/>
                  <a:ext cx="48768" cy="66171"/>
                </a:xfrm>
                <a:custGeom>
                  <a:avLst/>
                  <a:gdLst>
                    <a:gd name="connsiteX0" fmla="*/ 40977 w 48768"/>
                    <a:gd name="connsiteY0" fmla="*/ 52815 h 66171"/>
                    <a:gd name="connsiteX1" fmla="*/ 48768 w 48768"/>
                    <a:gd name="connsiteY1" fmla="*/ 57773 h 66171"/>
                    <a:gd name="connsiteX2" fmla="*/ 45227 w 48768"/>
                    <a:gd name="connsiteY2" fmla="*/ 66171 h 66171"/>
                    <a:gd name="connsiteX3" fmla="*/ 40977 w 48768"/>
                    <a:gd name="connsiteY3" fmla="*/ 63945 h 66171"/>
                    <a:gd name="connsiteX4" fmla="*/ 34401 w 48768"/>
                    <a:gd name="connsiteY4" fmla="*/ 58684 h 66171"/>
                    <a:gd name="connsiteX5" fmla="*/ 23474 w 48768"/>
                    <a:gd name="connsiteY5" fmla="*/ 61213 h 66171"/>
                    <a:gd name="connsiteX6" fmla="*/ 6476 w 48768"/>
                    <a:gd name="connsiteY6" fmla="*/ 53321 h 66171"/>
                    <a:gd name="connsiteX7" fmla="*/ 0 w 48768"/>
                    <a:gd name="connsiteY7" fmla="*/ 30556 h 66171"/>
                    <a:gd name="connsiteX8" fmla="*/ 6476 w 48768"/>
                    <a:gd name="connsiteY8" fmla="*/ 7791 h 66171"/>
                    <a:gd name="connsiteX9" fmla="*/ 23575 w 48768"/>
                    <a:gd name="connsiteY9" fmla="*/ 0 h 66171"/>
                    <a:gd name="connsiteX10" fmla="*/ 40472 w 48768"/>
                    <a:gd name="connsiteY10" fmla="*/ 7791 h 66171"/>
                    <a:gd name="connsiteX11" fmla="*/ 46947 w 48768"/>
                    <a:gd name="connsiteY11" fmla="*/ 30556 h 66171"/>
                    <a:gd name="connsiteX12" fmla="*/ 45531 w 48768"/>
                    <a:gd name="connsiteY12" fmla="*/ 43001 h 66171"/>
                    <a:gd name="connsiteX13" fmla="*/ 40977 w 48768"/>
                    <a:gd name="connsiteY13" fmla="*/ 52815 h 66171"/>
                    <a:gd name="connsiteX14" fmla="*/ 33085 w 48768"/>
                    <a:gd name="connsiteY14" fmla="*/ 46138 h 66171"/>
                    <a:gd name="connsiteX15" fmla="*/ 36829 w 48768"/>
                    <a:gd name="connsiteY15" fmla="*/ 30860 h 66171"/>
                    <a:gd name="connsiteX16" fmla="*/ 33085 w 48768"/>
                    <a:gd name="connsiteY16" fmla="*/ 15480 h 66171"/>
                    <a:gd name="connsiteX17" fmla="*/ 23474 w 48768"/>
                    <a:gd name="connsiteY17" fmla="*/ 10523 h 66171"/>
                    <a:gd name="connsiteX18" fmla="*/ 13761 w 48768"/>
                    <a:gd name="connsiteY18" fmla="*/ 15480 h 66171"/>
                    <a:gd name="connsiteX19" fmla="*/ 10017 w 48768"/>
                    <a:gd name="connsiteY19" fmla="*/ 30860 h 66171"/>
                    <a:gd name="connsiteX20" fmla="*/ 13761 w 48768"/>
                    <a:gd name="connsiteY20" fmla="*/ 46441 h 66171"/>
                    <a:gd name="connsiteX21" fmla="*/ 23170 w 48768"/>
                    <a:gd name="connsiteY21" fmla="*/ 51500 h 66171"/>
                    <a:gd name="connsiteX22" fmla="*/ 27116 w 48768"/>
                    <a:gd name="connsiteY22" fmla="*/ 50691 h 66171"/>
                    <a:gd name="connsiteX23" fmla="*/ 21045 w 48768"/>
                    <a:gd name="connsiteY23" fmla="*/ 46947 h 66171"/>
                    <a:gd name="connsiteX24" fmla="*/ 23777 w 48768"/>
                    <a:gd name="connsiteY24" fmla="*/ 40168 h 66171"/>
                    <a:gd name="connsiteX25" fmla="*/ 33085 w 48768"/>
                    <a:gd name="connsiteY25" fmla="*/ 46138 h 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8" h="66171">
                      <a:moveTo>
                        <a:pt x="40977" y="52815"/>
                      </a:moveTo>
                      <a:cubicBezTo>
                        <a:pt x="43406" y="54839"/>
                        <a:pt x="45935" y="56559"/>
                        <a:pt x="48768" y="57773"/>
                      </a:cubicBezTo>
                      <a:lnTo>
                        <a:pt x="45227" y="66171"/>
                      </a:lnTo>
                      <a:cubicBezTo>
                        <a:pt x="43810" y="65665"/>
                        <a:pt x="42394" y="64957"/>
                        <a:pt x="40977" y="63945"/>
                      </a:cubicBezTo>
                      <a:cubicBezTo>
                        <a:pt x="40674" y="63743"/>
                        <a:pt x="38448" y="62023"/>
                        <a:pt x="34401" y="58684"/>
                      </a:cubicBezTo>
                      <a:cubicBezTo>
                        <a:pt x="31163" y="60404"/>
                        <a:pt x="27521" y="61213"/>
                        <a:pt x="23474" y="61213"/>
                      </a:cubicBezTo>
                      <a:cubicBezTo>
                        <a:pt x="16492" y="61213"/>
                        <a:pt x="10826" y="58583"/>
                        <a:pt x="6476" y="53321"/>
                      </a:cubicBezTo>
                      <a:cubicBezTo>
                        <a:pt x="2125" y="48060"/>
                        <a:pt x="0" y="40472"/>
                        <a:pt x="0" y="30556"/>
                      </a:cubicBezTo>
                      <a:cubicBezTo>
                        <a:pt x="0" y="20641"/>
                        <a:pt x="2125" y="13052"/>
                        <a:pt x="6476" y="7791"/>
                      </a:cubicBezTo>
                      <a:cubicBezTo>
                        <a:pt x="10826" y="2631"/>
                        <a:pt x="16492" y="0"/>
                        <a:pt x="23575" y="0"/>
                      </a:cubicBezTo>
                      <a:cubicBezTo>
                        <a:pt x="30556" y="0"/>
                        <a:pt x="36222" y="2631"/>
                        <a:pt x="40472" y="7791"/>
                      </a:cubicBezTo>
                      <a:cubicBezTo>
                        <a:pt x="44822" y="13052"/>
                        <a:pt x="46947" y="20641"/>
                        <a:pt x="46947" y="30556"/>
                      </a:cubicBezTo>
                      <a:cubicBezTo>
                        <a:pt x="46947" y="35413"/>
                        <a:pt x="46441" y="39460"/>
                        <a:pt x="45531" y="43001"/>
                      </a:cubicBezTo>
                      <a:cubicBezTo>
                        <a:pt x="44620" y="46542"/>
                        <a:pt x="43001" y="49881"/>
                        <a:pt x="40977" y="52815"/>
                      </a:cubicBezTo>
                      <a:close/>
                      <a:moveTo>
                        <a:pt x="33085" y="46138"/>
                      </a:moveTo>
                      <a:cubicBezTo>
                        <a:pt x="35615" y="42596"/>
                        <a:pt x="36829" y="37537"/>
                        <a:pt x="36829" y="30860"/>
                      </a:cubicBezTo>
                      <a:cubicBezTo>
                        <a:pt x="36829" y="23878"/>
                        <a:pt x="35615" y="18819"/>
                        <a:pt x="33085" y="15480"/>
                      </a:cubicBezTo>
                      <a:cubicBezTo>
                        <a:pt x="30556" y="12141"/>
                        <a:pt x="27318" y="10523"/>
                        <a:pt x="23474" y="10523"/>
                      </a:cubicBezTo>
                      <a:cubicBezTo>
                        <a:pt x="19527" y="10523"/>
                        <a:pt x="16290" y="12243"/>
                        <a:pt x="13761" y="15480"/>
                      </a:cubicBezTo>
                      <a:cubicBezTo>
                        <a:pt x="11231" y="18819"/>
                        <a:pt x="10017" y="23979"/>
                        <a:pt x="10017" y="30860"/>
                      </a:cubicBezTo>
                      <a:cubicBezTo>
                        <a:pt x="10017" y="37841"/>
                        <a:pt x="11231" y="43102"/>
                        <a:pt x="13761" y="46441"/>
                      </a:cubicBezTo>
                      <a:cubicBezTo>
                        <a:pt x="16290" y="49780"/>
                        <a:pt x="19427" y="51500"/>
                        <a:pt x="23170" y="51500"/>
                      </a:cubicBezTo>
                      <a:cubicBezTo>
                        <a:pt x="24586" y="51500"/>
                        <a:pt x="25902" y="51197"/>
                        <a:pt x="27116" y="50691"/>
                      </a:cubicBezTo>
                      <a:cubicBezTo>
                        <a:pt x="25093" y="49072"/>
                        <a:pt x="23069" y="47858"/>
                        <a:pt x="21045" y="46947"/>
                      </a:cubicBezTo>
                      <a:lnTo>
                        <a:pt x="23777" y="40168"/>
                      </a:lnTo>
                      <a:cubicBezTo>
                        <a:pt x="27116" y="41382"/>
                        <a:pt x="30151" y="43406"/>
                        <a:pt x="33085" y="46138"/>
                      </a:cubicBezTo>
                      <a:close/>
                    </a:path>
                  </a:pathLst>
                </a:custGeom>
                <a:solidFill>
                  <a:srgbClr val="000000"/>
                </a:solidFill>
                <a:ln w="10108" cap="flat">
                  <a:noFill/>
                  <a:prstDash val="solid"/>
                  <a:miter/>
                </a:ln>
              </p:spPr>
              <p:txBody>
                <a:bodyPr rtlCol="0" anchor="ctr"/>
                <a:lstStyle/>
                <a:p>
                  <a:endParaRPr lang="es-CO"/>
                </a:p>
              </p:txBody>
            </p:sp>
            <p:sp>
              <p:nvSpPr>
                <p:cNvPr id="64" name="Forma libre: forma 63">
                  <a:extLst>
                    <a:ext uri="{FF2B5EF4-FFF2-40B4-BE49-F238E27FC236}">
                      <a16:creationId xmlns:a16="http://schemas.microsoft.com/office/drawing/2014/main" id="{FD5609FE-E175-C71C-3D73-3F1C940271C0}"/>
                    </a:ext>
                  </a:extLst>
                </p:cNvPr>
                <p:cNvSpPr/>
                <p:nvPr/>
              </p:nvSpPr>
              <p:spPr>
                <a:xfrm>
                  <a:off x="11260383" y="692445"/>
                  <a:ext cx="38751" cy="60201"/>
                </a:xfrm>
                <a:custGeom>
                  <a:avLst/>
                  <a:gdLst>
                    <a:gd name="connsiteX0" fmla="*/ 0 w 38751"/>
                    <a:gd name="connsiteY0" fmla="*/ 0 h 60201"/>
                    <a:gd name="connsiteX1" fmla="*/ 9713 w 38751"/>
                    <a:gd name="connsiteY1" fmla="*/ 0 h 60201"/>
                    <a:gd name="connsiteX2" fmla="*/ 9713 w 38751"/>
                    <a:gd name="connsiteY2" fmla="*/ 31973 h 60201"/>
                    <a:gd name="connsiteX3" fmla="*/ 10118 w 38751"/>
                    <a:gd name="connsiteY3" fmla="*/ 41686 h 60201"/>
                    <a:gd name="connsiteX4" fmla="*/ 13254 w 38751"/>
                    <a:gd name="connsiteY4" fmla="*/ 47757 h 60201"/>
                    <a:gd name="connsiteX5" fmla="*/ 19730 w 38751"/>
                    <a:gd name="connsiteY5" fmla="*/ 49881 h 60201"/>
                    <a:gd name="connsiteX6" fmla="*/ 25294 w 38751"/>
                    <a:gd name="connsiteY6" fmla="*/ 48364 h 60201"/>
                    <a:gd name="connsiteX7" fmla="*/ 28229 w 38751"/>
                    <a:gd name="connsiteY7" fmla="*/ 44215 h 60201"/>
                    <a:gd name="connsiteX8" fmla="*/ 29038 w 38751"/>
                    <a:gd name="connsiteY8" fmla="*/ 32681 h 60201"/>
                    <a:gd name="connsiteX9" fmla="*/ 29038 w 38751"/>
                    <a:gd name="connsiteY9" fmla="*/ 0 h 60201"/>
                    <a:gd name="connsiteX10" fmla="*/ 38751 w 38751"/>
                    <a:gd name="connsiteY10" fmla="*/ 0 h 60201"/>
                    <a:gd name="connsiteX11" fmla="*/ 38751 w 38751"/>
                    <a:gd name="connsiteY11" fmla="*/ 31062 h 60201"/>
                    <a:gd name="connsiteX12" fmla="*/ 37436 w 38751"/>
                    <a:gd name="connsiteY12" fmla="*/ 48262 h 60201"/>
                    <a:gd name="connsiteX13" fmla="*/ 31669 w 38751"/>
                    <a:gd name="connsiteY13" fmla="*/ 56863 h 60201"/>
                    <a:gd name="connsiteX14" fmla="*/ 19932 w 38751"/>
                    <a:gd name="connsiteY14" fmla="*/ 60202 h 60201"/>
                    <a:gd name="connsiteX15" fmla="*/ 8094 w 38751"/>
                    <a:gd name="connsiteY15" fmla="*/ 57470 h 60201"/>
                    <a:gd name="connsiteX16" fmla="*/ 1922 w 38751"/>
                    <a:gd name="connsiteY16" fmla="*/ 49780 h 60201"/>
                    <a:gd name="connsiteX17" fmla="*/ 0 w 38751"/>
                    <a:gd name="connsiteY17" fmla="*/ 31568 h 60201"/>
                    <a:gd name="connsiteX18" fmla="*/ 0 w 38751"/>
                    <a:gd name="connsiteY18" fmla="*/ 0 h 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1" h="60201">
                      <a:moveTo>
                        <a:pt x="0" y="0"/>
                      </a:moveTo>
                      <a:lnTo>
                        <a:pt x="9713" y="0"/>
                      </a:lnTo>
                      <a:lnTo>
                        <a:pt x="9713" y="31973"/>
                      </a:lnTo>
                      <a:cubicBezTo>
                        <a:pt x="9713" y="36930"/>
                        <a:pt x="9814" y="40168"/>
                        <a:pt x="10118" y="41686"/>
                      </a:cubicBezTo>
                      <a:cubicBezTo>
                        <a:pt x="10522" y="44316"/>
                        <a:pt x="11534" y="46340"/>
                        <a:pt x="13254" y="47757"/>
                      </a:cubicBezTo>
                      <a:cubicBezTo>
                        <a:pt x="14974" y="49173"/>
                        <a:pt x="16998" y="49881"/>
                        <a:pt x="19730" y="49881"/>
                      </a:cubicBezTo>
                      <a:cubicBezTo>
                        <a:pt x="21956" y="49881"/>
                        <a:pt x="23878" y="49375"/>
                        <a:pt x="25294" y="48364"/>
                      </a:cubicBezTo>
                      <a:cubicBezTo>
                        <a:pt x="26711" y="47352"/>
                        <a:pt x="27723" y="45935"/>
                        <a:pt x="28229" y="44215"/>
                      </a:cubicBezTo>
                      <a:cubicBezTo>
                        <a:pt x="28735" y="42495"/>
                        <a:pt x="29038" y="38549"/>
                        <a:pt x="29038" y="32681"/>
                      </a:cubicBezTo>
                      <a:lnTo>
                        <a:pt x="29038" y="0"/>
                      </a:lnTo>
                      <a:lnTo>
                        <a:pt x="38751" y="0"/>
                      </a:lnTo>
                      <a:lnTo>
                        <a:pt x="38751" y="31062"/>
                      </a:lnTo>
                      <a:cubicBezTo>
                        <a:pt x="38751" y="38954"/>
                        <a:pt x="38347" y="44721"/>
                        <a:pt x="37436" y="48262"/>
                      </a:cubicBezTo>
                      <a:cubicBezTo>
                        <a:pt x="36526" y="51804"/>
                        <a:pt x="34704" y="54637"/>
                        <a:pt x="31669" y="56863"/>
                      </a:cubicBezTo>
                      <a:cubicBezTo>
                        <a:pt x="28735" y="59089"/>
                        <a:pt x="24789" y="60202"/>
                        <a:pt x="19932" y="60202"/>
                      </a:cubicBezTo>
                      <a:cubicBezTo>
                        <a:pt x="14873" y="60202"/>
                        <a:pt x="10927" y="59291"/>
                        <a:pt x="8094" y="57470"/>
                      </a:cubicBezTo>
                      <a:cubicBezTo>
                        <a:pt x="5261" y="55648"/>
                        <a:pt x="3237" y="53119"/>
                        <a:pt x="1922" y="49780"/>
                      </a:cubicBezTo>
                      <a:cubicBezTo>
                        <a:pt x="607" y="46441"/>
                        <a:pt x="0" y="40370"/>
                        <a:pt x="0" y="31568"/>
                      </a:cubicBezTo>
                      <a:lnTo>
                        <a:pt x="0" y="0"/>
                      </a:lnTo>
                      <a:close/>
                    </a:path>
                  </a:pathLst>
                </a:custGeom>
                <a:solidFill>
                  <a:srgbClr val="000000"/>
                </a:solidFill>
                <a:ln w="10108" cap="flat">
                  <a:noFill/>
                  <a:prstDash val="solid"/>
                  <a:miter/>
                </a:ln>
              </p:spPr>
              <p:txBody>
                <a:bodyPr rtlCol="0" anchor="ctr"/>
                <a:lstStyle/>
                <a:p>
                  <a:endParaRPr lang="es-CO"/>
                </a:p>
              </p:txBody>
            </p:sp>
            <p:sp>
              <p:nvSpPr>
                <p:cNvPr id="65" name="Forma libre: forma 64">
                  <a:extLst>
                    <a:ext uri="{FF2B5EF4-FFF2-40B4-BE49-F238E27FC236}">
                      <a16:creationId xmlns:a16="http://schemas.microsoft.com/office/drawing/2014/main" id="{DB5C14D7-73FE-8407-A2F5-D8A95ECE25E3}"/>
                    </a:ext>
                  </a:extLst>
                </p:cNvPr>
                <p:cNvSpPr/>
                <p:nvPr/>
              </p:nvSpPr>
              <p:spPr>
                <a:xfrm>
                  <a:off x="11309050"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6" name="Forma libre: forma 65">
                  <a:extLst>
                    <a:ext uri="{FF2B5EF4-FFF2-40B4-BE49-F238E27FC236}">
                      <a16:creationId xmlns:a16="http://schemas.microsoft.com/office/drawing/2014/main" id="{D5470009-E3A7-0C48-DFDC-6C7058CEF2E2}"/>
                    </a:ext>
                  </a:extLst>
                </p:cNvPr>
                <p:cNvSpPr/>
                <p:nvPr/>
              </p:nvSpPr>
              <p:spPr>
                <a:xfrm>
                  <a:off x="1132321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8 w 48768"/>
                    <a:gd name="connsiteY9" fmla="*/ 35716 h 59088"/>
                    <a:gd name="connsiteX10" fmla="*/ 23979 w 48768"/>
                    <a:gd name="connsiteY10" fmla="*/ 13760 h 59088"/>
                    <a:gd name="connsiteX11" fmla="*/ 17403 w 48768"/>
                    <a:gd name="connsiteY11" fmla="*/ 35716 h 59088"/>
                    <a:gd name="connsiteX12" fmla="*/ 30758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8" y="35716"/>
                      </a:moveTo>
                      <a:lnTo>
                        <a:pt x="23979" y="13760"/>
                      </a:lnTo>
                      <a:lnTo>
                        <a:pt x="17403" y="35716"/>
                      </a:lnTo>
                      <a:lnTo>
                        <a:pt x="30758" y="35716"/>
                      </a:lnTo>
                      <a:close/>
                    </a:path>
                  </a:pathLst>
                </a:custGeom>
                <a:solidFill>
                  <a:srgbClr val="000000"/>
                </a:solidFill>
                <a:ln w="10108" cap="flat">
                  <a:noFill/>
                  <a:prstDash val="solid"/>
                  <a:miter/>
                </a:ln>
              </p:spPr>
              <p:txBody>
                <a:bodyPr rtlCol="0" anchor="ctr"/>
                <a:lstStyle/>
                <a:p>
                  <a:endParaRPr lang="es-CO"/>
                </a:p>
              </p:txBody>
            </p:sp>
          </p:grpSp>
          <p:sp>
            <p:nvSpPr>
              <p:cNvPr id="12" name="Forma libre: forma 11">
                <a:extLst>
                  <a:ext uri="{FF2B5EF4-FFF2-40B4-BE49-F238E27FC236}">
                    <a16:creationId xmlns:a16="http://schemas.microsoft.com/office/drawing/2014/main" id="{504A24AC-BC0C-7477-B56A-1C6F3F89DFF2}"/>
                  </a:ext>
                </a:extLst>
              </p:cNvPr>
              <p:cNvSpPr/>
              <p:nvPr/>
            </p:nvSpPr>
            <p:spPr>
              <a:xfrm>
                <a:off x="10616985" y="653896"/>
                <a:ext cx="775031" cy="11939"/>
              </a:xfrm>
              <a:custGeom>
                <a:avLst/>
                <a:gdLst>
                  <a:gd name="connsiteX0" fmla="*/ 0 w 775031"/>
                  <a:gd name="connsiteY0" fmla="*/ 0 h 11939"/>
                  <a:gd name="connsiteX1" fmla="*/ 775032 w 775031"/>
                  <a:gd name="connsiteY1" fmla="*/ 0 h 11939"/>
                  <a:gd name="connsiteX2" fmla="*/ 775032 w 775031"/>
                  <a:gd name="connsiteY2" fmla="*/ 11939 h 11939"/>
                  <a:gd name="connsiteX3" fmla="*/ 0 w 775031"/>
                  <a:gd name="connsiteY3" fmla="*/ 11939 h 11939"/>
                </a:gdLst>
                <a:ahLst/>
                <a:cxnLst>
                  <a:cxn ang="0">
                    <a:pos x="connsiteX0" y="connsiteY0"/>
                  </a:cxn>
                  <a:cxn ang="0">
                    <a:pos x="connsiteX1" y="connsiteY1"/>
                  </a:cxn>
                  <a:cxn ang="0">
                    <a:pos x="connsiteX2" y="connsiteY2"/>
                  </a:cxn>
                  <a:cxn ang="0">
                    <a:pos x="connsiteX3" y="connsiteY3"/>
                  </a:cxn>
                </a:cxnLst>
                <a:rect l="l" t="t" r="r" b="b"/>
                <a:pathLst>
                  <a:path w="775031" h="11939">
                    <a:moveTo>
                      <a:pt x="0" y="0"/>
                    </a:moveTo>
                    <a:lnTo>
                      <a:pt x="775032" y="0"/>
                    </a:lnTo>
                    <a:lnTo>
                      <a:pt x="775032" y="11939"/>
                    </a:lnTo>
                    <a:lnTo>
                      <a:pt x="0" y="11939"/>
                    </a:lnTo>
                    <a:close/>
                  </a:path>
                </a:pathLst>
              </a:custGeom>
              <a:solidFill>
                <a:srgbClr val="000000"/>
              </a:solidFill>
              <a:ln w="10108" cap="flat">
                <a:noFill/>
                <a:prstDash val="solid"/>
                <a:miter/>
              </a:ln>
            </p:spPr>
            <p:txBody>
              <a:bodyPr rtlCol="0" anchor="ctr"/>
              <a:lstStyle/>
              <a:p>
                <a:endParaRPr lang="es-CO"/>
              </a:p>
            </p:txBody>
          </p:sp>
          <p:grpSp>
            <p:nvGrpSpPr>
              <p:cNvPr id="13" name="Gráfico 2">
                <a:extLst>
                  <a:ext uri="{FF2B5EF4-FFF2-40B4-BE49-F238E27FC236}">
                    <a16:creationId xmlns:a16="http://schemas.microsoft.com/office/drawing/2014/main" id="{D82B1238-91F6-EA22-A1FA-0F819E78C85B}"/>
                  </a:ext>
                </a:extLst>
              </p:cNvPr>
              <p:cNvGrpSpPr/>
              <p:nvPr/>
            </p:nvGrpSpPr>
            <p:grpSpPr>
              <a:xfrm>
                <a:off x="10615974" y="390324"/>
                <a:ext cx="763092" cy="248090"/>
                <a:chOff x="10615974" y="390324"/>
                <a:chExt cx="763092" cy="248090"/>
              </a:xfrm>
              <a:solidFill>
                <a:srgbClr val="000000"/>
              </a:solidFill>
            </p:grpSpPr>
            <p:sp>
              <p:nvSpPr>
                <p:cNvPr id="18" name="Forma libre: forma 17">
                  <a:extLst>
                    <a:ext uri="{FF2B5EF4-FFF2-40B4-BE49-F238E27FC236}">
                      <a16:creationId xmlns:a16="http://schemas.microsoft.com/office/drawing/2014/main" id="{E0EB9B37-C07A-7A3C-CCF8-F102B34B2700}"/>
                    </a:ext>
                  </a:extLst>
                </p:cNvPr>
                <p:cNvSpPr/>
                <p:nvPr/>
              </p:nvSpPr>
              <p:spPr>
                <a:xfrm>
                  <a:off x="10615974" y="390426"/>
                  <a:ext cx="46441" cy="65968"/>
                </a:xfrm>
                <a:custGeom>
                  <a:avLst/>
                  <a:gdLst>
                    <a:gd name="connsiteX0" fmla="*/ 0 w 46441"/>
                    <a:gd name="connsiteY0" fmla="*/ 58583 h 65968"/>
                    <a:gd name="connsiteX1" fmla="*/ 4351 w 46441"/>
                    <a:gd name="connsiteY1" fmla="*/ 47453 h 65968"/>
                    <a:gd name="connsiteX2" fmla="*/ 22765 w 46441"/>
                    <a:gd name="connsiteY2" fmla="*/ 54131 h 65968"/>
                    <a:gd name="connsiteX3" fmla="*/ 33490 w 46441"/>
                    <a:gd name="connsiteY3" fmla="*/ 47251 h 65968"/>
                    <a:gd name="connsiteX4" fmla="*/ 1012 w 46441"/>
                    <a:gd name="connsiteY4" fmla="*/ 19831 h 65968"/>
                    <a:gd name="connsiteX5" fmla="*/ 24586 w 46441"/>
                    <a:gd name="connsiteY5" fmla="*/ 0 h 65968"/>
                    <a:gd name="connsiteX6" fmla="*/ 44013 w 46441"/>
                    <a:gd name="connsiteY6" fmla="*/ 5666 h 65968"/>
                    <a:gd name="connsiteX7" fmla="*/ 40067 w 46441"/>
                    <a:gd name="connsiteY7" fmla="*/ 16897 h 65968"/>
                    <a:gd name="connsiteX8" fmla="*/ 24586 w 46441"/>
                    <a:gd name="connsiteY8" fmla="*/ 11838 h 65968"/>
                    <a:gd name="connsiteX9" fmla="*/ 13962 w 46441"/>
                    <a:gd name="connsiteY9" fmla="*/ 19123 h 65968"/>
                    <a:gd name="connsiteX10" fmla="*/ 46441 w 46441"/>
                    <a:gd name="connsiteY10" fmla="*/ 46239 h 65968"/>
                    <a:gd name="connsiteX11" fmla="*/ 22765 w 46441"/>
                    <a:gd name="connsiteY11" fmla="*/ 65969 h 65968"/>
                    <a:gd name="connsiteX12" fmla="*/ 0 w 46441"/>
                    <a:gd name="connsiteY12" fmla="*/ 58583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1" h="65968">
                      <a:moveTo>
                        <a:pt x="0" y="58583"/>
                      </a:moveTo>
                      <a:lnTo>
                        <a:pt x="4351" y="47453"/>
                      </a:lnTo>
                      <a:cubicBezTo>
                        <a:pt x="9106" y="51399"/>
                        <a:pt x="16087" y="54131"/>
                        <a:pt x="22765" y="54131"/>
                      </a:cubicBezTo>
                      <a:cubicBezTo>
                        <a:pt x="30455" y="54131"/>
                        <a:pt x="33490" y="51197"/>
                        <a:pt x="33490" y="47251"/>
                      </a:cubicBezTo>
                      <a:cubicBezTo>
                        <a:pt x="33490" y="35311"/>
                        <a:pt x="1012" y="43507"/>
                        <a:pt x="1012" y="19831"/>
                      </a:cubicBezTo>
                      <a:cubicBezTo>
                        <a:pt x="1012" y="9005"/>
                        <a:pt x="8701" y="0"/>
                        <a:pt x="24586" y="0"/>
                      </a:cubicBezTo>
                      <a:cubicBezTo>
                        <a:pt x="31568" y="0"/>
                        <a:pt x="38751" y="1922"/>
                        <a:pt x="44013" y="5666"/>
                      </a:cubicBezTo>
                      <a:lnTo>
                        <a:pt x="40067" y="16897"/>
                      </a:lnTo>
                      <a:cubicBezTo>
                        <a:pt x="34907" y="13558"/>
                        <a:pt x="29544" y="11838"/>
                        <a:pt x="24586" y="11838"/>
                      </a:cubicBezTo>
                      <a:cubicBezTo>
                        <a:pt x="16897" y="11838"/>
                        <a:pt x="13962" y="15076"/>
                        <a:pt x="13962" y="19123"/>
                      </a:cubicBezTo>
                      <a:cubicBezTo>
                        <a:pt x="13962" y="30860"/>
                        <a:pt x="46441" y="22765"/>
                        <a:pt x="46441" y="46239"/>
                      </a:cubicBezTo>
                      <a:cubicBezTo>
                        <a:pt x="46441" y="56863"/>
                        <a:pt x="38751" y="65969"/>
                        <a:pt x="22765" y="65969"/>
                      </a:cubicBezTo>
                      <a:cubicBezTo>
                        <a:pt x="13861" y="65969"/>
                        <a:pt x="4958" y="62933"/>
                        <a:pt x="0" y="58583"/>
                      </a:cubicBezTo>
                    </a:path>
                  </a:pathLst>
                </a:custGeom>
                <a:solidFill>
                  <a:srgbClr val="000000"/>
                </a:solidFill>
                <a:ln w="10108"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3B7EE277-87D1-9E22-702C-B96B911AF68D}"/>
                    </a:ext>
                  </a:extLst>
                </p:cNvPr>
                <p:cNvSpPr/>
                <p:nvPr/>
              </p:nvSpPr>
              <p:spPr>
                <a:xfrm>
                  <a:off x="10713409" y="390324"/>
                  <a:ext cx="61112" cy="65969"/>
                </a:xfrm>
                <a:custGeom>
                  <a:avLst/>
                  <a:gdLst>
                    <a:gd name="connsiteX0" fmla="*/ 0 w 61112"/>
                    <a:gd name="connsiteY0" fmla="*/ 32984 h 65969"/>
                    <a:gd name="connsiteX1" fmla="*/ 30556 w 61112"/>
                    <a:gd name="connsiteY1" fmla="*/ 0 h 65969"/>
                    <a:gd name="connsiteX2" fmla="*/ 61112 w 61112"/>
                    <a:gd name="connsiteY2" fmla="*/ 32984 h 65969"/>
                    <a:gd name="connsiteX3" fmla="*/ 30556 w 61112"/>
                    <a:gd name="connsiteY3" fmla="*/ 65969 h 65969"/>
                    <a:gd name="connsiteX4" fmla="*/ 0 w 61112"/>
                    <a:gd name="connsiteY4" fmla="*/ 32984 h 65969"/>
                    <a:gd name="connsiteX5" fmla="*/ 48060 w 61112"/>
                    <a:gd name="connsiteY5" fmla="*/ 32984 h 65969"/>
                    <a:gd name="connsiteX6" fmla="*/ 30556 w 61112"/>
                    <a:gd name="connsiteY6" fmla="*/ 12546 h 65969"/>
                    <a:gd name="connsiteX7" fmla="*/ 13052 w 61112"/>
                    <a:gd name="connsiteY7" fmla="*/ 32984 h 65969"/>
                    <a:gd name="connsiteX8" fmla="*/ 30556 w 61112"/>
                    <a:gd name="connsiteY8" fmla="*/ 53423 h 65969"/>
                    <a:gd name="connsiteX9" fmla="*/ 48060 w 61112"/>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12" h="65969">
                      <a:moveTo>
                        <a:pt x="0" y="32984"/>
                      </a:moveTo>
                      <a:cubicBezTo>
                        <a:pt x="0" y="14064"/>
                        <a:pt x="12951" y="0"/>
                        <a:pt x="30556" y="0"/>
                      </a:cubicBezTo>
                      <a:cubicBezTo>
                        <a:pt x="48060" y="0"/>
                        <a:pt x="61112" y="13963"/>
                        <a:pt x="61112" y="32984"/>
                      </a:cubicBezTo>
                      <a:cubicBezTo>
                        <a:pt x="61112" y="52006"/>
                        <a:pt x="48161" y="65969"/>
                        <a:pt x="30556" y="65969"/>
                      </a:cubicBezTo>
                      <a:cubicBezTo>
                        <a:pt x="12951" y="66070"/>
                        <a:pt x="0" y="52006"/>
                        <a:pt x="0" y="32984"/>
                      </a:cubicBezTo>
                      <a:moveTo>
                        <a:pt x="48060" y="32984"/>
                      </a:moveTo>
                      <a:cubicBezTo>
                        <a:pt x="48060" y="20843"/>
                        <a:pt x="40573" y="12546"/>
                        <a:pt x="30556" y="12546"/>
                      </a:cubicBezTo>
                      <a:cubicBezTo>
                        <a:pt x="20540" y="12546"/>
                        <a:pt x="13052" y="20843"/>
                        <a:pt x="13052" y="32984"/>
                      </a:cubicBezTo>
                      <a:cubicBezTo>
                        <a:pt x="13052" y="45126"/>
                        <a:pt x="20540" y="53423"/>
                        <a:pt x="30556" y="53423"/>
                      </a:cubicBezTo>
                      <a:cubicBezTo>
                        <a:pt x="40573" y="53423"/>
                        <a:pt x="48060" y="45126"/>
                        <a:pt x="48060" y="32984"/>
                      </a:cubicBezTo>
                    </a:path>
                  </a:pathLst>
                </a:custGeom>
                <a:solidFill>
                  <a:srgbClr val="000000"/>
                </a:solidFill>
                <a:ln w="10108"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EF133B57-B8A5-75A9-2158-183852A5CDAA}"/>
                    </a:ext>
                  </a:extLst>
                </p:cNvPr>
                <p:cNvSpPr/>
                <p:nvPr/>
              </p:nvSpPr>
              <p:spPr>
                <a:xfrm>
                  <a:off x="10826426" y="390324"/>
                  <a:ext cx="53321" cy="65969"/>
                </a:xfrm>
                <a:custGeom>
                  <a:avLst/>
                  <a:gdLst>
                    <a:gd name="connsiteX0" fmla="*/ 0 w 53321"/>
                    <a:gd name="connsiteY0" fmla="*/ 32984 h 65969"/>
                    <a:gd name="connsiteX1" fmla="*/ 30354 w 53321"/>
                    <a:gd name="connsiteY1" fmla="*/ 0 h 65969"/>
                    <a:gd name="connsiteX2" fmla="*/ 53321 w 53321"/>
                    <a:gd name="connsiteY2" fmla="*/ 11332 h 65969"/>
                    <a:gd name="connsiteX3" fmla="*/ 45025 w 53321"/>
                    <a:gd name="connsiteY3" fmla="*/ 20033 h 65969"/>
                    <a:gd name="connsiteX4" fmla="*/ 30961 w 53321"/>
                    <a:gd name="connsiteY4" fmla="*/ 12546 h 65969"/>
                    <a:gd name="connsiteX5" fmla="*/ 13052 w 53321"/>
                    <a:gd name="connsiteY5" fmla="*/ 32984 h 65969"/>
                    <a:gd name="connsiteX6" fmla="*/ 30961 w 53321"/>
                    <a:gd name="connsiteY6" fmla="*/ 53423 h 65969"/>
                    <a:gd name="connsiteX7" fmla="*/ 45025 w 53321"/>
                    <a:gd name="connsiteY7" fmla="*/ 45834 h 65969"/>
                    <a:gd name="connsiteX8" fmla="*/ 53321 w 53321"/>
                    <a:gd name="connsiteY8" fmla="*/ 54535 h 65969"/>
                    <a:gd name="connsiteX9" fmla="*/ 30252 w 53321"/>
                    <a:gd name="connsiteY9" fmla="*/ 65969 h 65969"/>
                    <a:gd name="connsiteX10" fmla="*/ 0 w 53321"/>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21" h="65969">
                      <a:moveTo>
                        <a:pt x="0" y="32984"/>
                      </a:moveTo>
                      <a:cubicBezTo>
                        <a:pt x="0" y="13760"/>
                        <a:pt x="12951" y="0"/>
                        <a:pt x="30354" y="0"/>
                      </a:cubicBezTo>
                      <a:cubicBezTo>
                        <a:pt x="39966" y="0"/>
                        <a:pt x="48060" y="4047"/>
                        <a:pt x="53321" y="11332"/>
                      </a:cubicBezTo>
                      <a:lnTo>
                        <a:pt x="45025" y="20033"/>
                      </a:lnTo>
                      <a:cubicBezTo>
                        <a:pt x="41281" y="15076"/>
                        <a:pt x="36526" y="12546"/>
                        <a:pt x="30961" y="12546"/>
                      </a:cubicBezTo>
                      <a:cubicBezTo>
                        <a:pt x="20539" y="12546"/>
                        <a:pt x="13052" y="20944"/>
                        <a:pt x="13052" y="32984"/>
                      </a:cubicBezTo>
                      <a:cubicBezTo>
                        <a:pt x="13052" y="45025"/>
                        <a:pt x="20438" y="53423"/>
                        <a:pt x="30961" y="53423"/>
                      </a:cubicBezTo>
                      <a:cubicBezTo>
                        <a:pt x="36526" y="53423"/>
                        <a:pt x="41281" y="50893"/>
                        <a:pt x="45025" y="45834"/>
                      </a:cubicBezTo>
                      <a:lnTo>
                        <a:pt x="53321" y="54535"/>
                      </a:lnTo>
                      <a:cubicBezTo>
                        <a:pt x="48060" y="61922"/>
                        <a:pt x="39966" y="65969"/>
                        <a:pt x="30252"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7A12D72D-E95B-CF0D-5D04-A125C6A103FB}"/>
                    </a:ext>
                  </a:extLst>
                </p:cNvPr>
                <p:cNvSpPr/>
                <p:nvPr/>
              </p:nvSpPr>
              <p:spPr>
                <a:xfrm>
                  <a:off x="10934081" y="391437"/>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EC3A4F11-8E36-2FA2-5DA0-A0F2F23F78D0}"/>
                    </a:ext>
                  </a:extLst>
                </p:cNvPr>
                <p:cNvSpPr/>
                <p:nvPr/>
              </p:nvSpPr>
              <p:spPr>
                <a:xfrm>
                  <a:off x="11006019" y="391437"/>
                  <a:ext cx="43203" cy="63843"/>
                </a:xfrm>
                <a:custGeom>
                  <a:avLst/>
                  <a:gdLst>
                    <a:gd name="connsiteX0" fmla="*/ 43203 w 43203"/>
                    <a:gd name="connsiteY0" fmla="*/ 52006 h 63843"/>
                    <a:gd name="connsiteX1" fmla="*/ 43203 w 43203"/>
                    <a:gd name="connsiteY1" fmla="*/ 63844 h 63843"/>
                    <a:gd name="connsiteX2" fmla="*/ 0 w 43203"/>
                    <a:gd name="connsiteY2" fmla="*/ 63844 h 63843"/>
                    <a:gd name="connsiteX3" fmla="*/ 0 w 43203"/>
                    <a:gd name="connsiteY3" fmla="*/ 0 h 63843"/>
                    <a:gd name="connsiteX4" fmla="*/ 42192 w 43203"/>
                    <a:gd name="connsiteY4" fmla="*/ 0 h 63843"/>
                    <a:gd name="connsiteX5" fmla="*/ 42192 w 43203"/>
                    <a:gd name="connsiteY5" fmla="*/ 11838 h 63843"/>
                    <a:gd name="connsiteX6" fmla="*/ 12850 w 43203"/>
                    <a:gd name="connsiteY6" fmla="*/ 11838 h 63843"/>
                    <a:gd name="connsiteX7" fmla="*/ 12850 w 43203"/>
                    <a:gd name="connsiteY7" fmla="*/ 25699 h 63843"/>
                    <a:gd name="connsiteX8" fmla="*/ 38751 w 43203"/>
                    <a:gd name="connsiteY8" fmla="*/ 25699 h 63843"/>
                    <a:gd name="connsiteX9" fmla="*/ 38751 w 43203"/>
                    <a:gd name="connsiteY9" fmla="*/ 37234 h 63843"/>
                    <a:gd name="connsiteX10" fmla="*/ 12850 w 43203"/>
                    <a:gd name="connsiteY10" fmla="*/ 37234 h 63843"/>
                    <a:gd name="connsiteX11" fmla="*/ 12850 w 43203"/>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03" h="63843">
                      <a:moveTo>
                        <a:pt x="43203" y="52006"/>
                      </a:moveTo>
                      <a:lnTo>
                        <a:pt x="43203" y="63844"/>
                      </a:lnTo>
                      <a:lnTo>
                        <a:pt x="0" y="63844"/>
                      </a:lnTo>
                      <a:lnTo>
                        <a:pt x="0" y="0"/>
                      </a:lnTo>
                      <a:lnTo>
                        <a:pt x="42192" y="0"/>
                      </a:lnTo>
                      <a:lnTo>
                        <a:pt x="42192" y="11838"/>
                      </a:lnTo>
                      <a:lnTo>
                        <a:pt x="12850" y="11838"/>
                      </a:lnTo>
                      <a:lnTo>
                        <a:pt x="12850" y="25699"/>
                      </a:lnTo>
                      <a:lnTo>
                        <a:pt x="38751" y="25699"/>
                      </a:lnTo>
                      <a:lnTo>
                        <a:pt x="38751" y="37234"/>
                      </a:lnTo>
                      <a:lnTo>
                        <a:pt x="12850" y="37234"/>
                      </a:lnTo>
                      <a:lnTo>
                        <a:pt x="12850" y="52006"/>
                      </a:lnTo>
                      <a:close/>
                    </a:path>
                  </a:pathLst>
                </a:custGeom>
                <a:solidFill>
                  <a:srgbClr val="000000"/>
                </a:solidFill>
                <a:ln w="10108"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DBB4D1E5-566B-2924-B5F7-88A66C06AEB3}"/>
                    </a:ext>
                  </a:extLst>
                </p:cNvPr>
                <p:cNvSpPr/>
                <p:nvPr/>
              </p:nvSpPr>
              <p:spPr>
                <a:xfrm>
                  <a:off x="11105174" y="391437"/>
                  <a:ext cx="56154" cy="63742"/>
                </a:xfrm>
                <a:custGeom>
                  <a:avLst/>
                  <a:gdLst>
                    <a:gd name="connsiteX0" fmla="*/ 0 w 56154"/>
                    <a:gd name="connsiteY0" fmla="*/ 0 h 63742"/>
                    <a:gd name="connsiteX1" fmla="*/ 25396 w 56154"/>
                    <a:gd name="connsiteY1" fmla="*/ 0 h 63742"/>
                    <a:gd name="connsiteX2" fmla="*/ 56155 w 56154"/>
                    <a:gd name="connsiteY2" fmla="*/ 31871 h 63742"/>
                    <a:gd name="connsiteX3" fmla="*/ 25396 w 56154"/>
                    <a:gd name="connsiteY3" fmla="*/ 63743 h 63742"/>
                    <a:gd name="connsiteX4" fmla="*/ 0 w 56154"/>
                    <a:gd name="connsiteY4" fmla="*/ 63743 h 63742"/>
                    <a:gd name="connsiteX5" fmla="*/ 0 w 56154"/>
                    <a:gd name="connsiteY5" fmla="*/ 0 h 63742"/>
                    <a:gd name="connsiteX6" fmla="*/ 24789 w 56154"/>
                    <a:gd name="connsiteY6" fmla="*/ 51702 h 63742"/>
                    <a:gd name="connsiteX7" fmla="*/ 43102 w 56154"/>
                    <a:gd name="connsiteY7" fmla="*/ 31871 h 63742"/>
                    <a:gd name="connsiteX8" fmla="*/ 24789 w 56154"/>
                    <a:gd name="connsiteY8" fmla="*/ 12040 h 63742"/>
                    <a:gd name="connsiteX9" fmla="*/ 12951 w 56154"/>
                    <a:gd name="connsiteY9" fmla="*/ 12040 h 63742"/>
                    <a:gd name="connsiteX10" fmla="*/ 12951 w 56154"/>
                    <a:gd name="connsiteY10" fmla="*/ 51601 h 63742"/>
                    <a:gd name="connsiteX11" fmla="*/ 24789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6" y="0"/>
                      </a:lnTo>
                      <a:cubicBezTo>
                        <a:pt x="43709" y="0"/>
                        <a:pt x="56155" y="12546"/>
                        <a:pt x="56155" y="31871"/>
                      </a:cubicBezTo>
                      <a:cubicBezTo>
                        <a:pt x="56155" y="51197"/>
                        <a:pt x="43608" y="63743"/>
                        <a:pt x="25396" y="63743"/>
                      </a:cubicBezTo>
                      <a:lnTo>
                        <a:pt x="0" y="63743"/>
                      </a:lnTo>
                      <a:lnTo>
                        <a:pt x="0" y="0"/>
                      </a:lnTo>
                      <a:close/>
                      <a:moveTo>
                        <a:pt x="24789" y="51702"/>
                      </a:moveTo>
                      <a:cubicBezTo>
                        <a:pt x="35919" y="51702"/>
                        <a:pt x="43102" y="44114"/>
                        <a:pt x="43102" y="31871"/>
                      </a:cubicBezTo>
                      <a:cubicBezTo>
                        <a:pt x="43102" y="19629"/>
                        <a:pt x="35817"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1DBE5716-AF32-D6D3-756A-1D46845A7B5E}"/>
                    </a:ext>
                  </a:extLst>
                </p:cNvPr>
                <p:cNvSpPr/>
                <p:nvPr/>
              </p:nvSpPr>
              <p:spPr>
                <a:xfrm>
                  <a:off x="11208681" y="391437"/>
                  <a:ext cx="62629" cy="63843"/>
                </a:xfrm>
                <a:custGeom>
                  <a:avLst/>
                  <a:gdLst>
                    <a:gd name="connsiteX0" fmla="*/ 44114 w 62629"/>
                    <a:gd name="connsiteY0" fmla="*/ 50185 h 63843"/>
                    <a:gd name="connsiteX1" fmla="*/ 18212 w 62629"/>
                    <a:gd name="connsiteY1" fmla="*/ 50185 h 63843"/>
                    <a:gd name="connsiteX2" fmla="*/ 13254 w 62629"/>
                    <a:gd name="connsiteY2" fmla="*/ 63844 h 63843"/>
                    <a:gd name="connsiteX3" fmla="*/ 0 w 62629"/>
                    <a:gd name="connsiteY3" fmla="*/ 63844 h 63843"/>
                    <a:gd name="connsiteX4" fmla="*/ 24890 w 62629"/>
                    <a:gd name="connsiteY4" fmla="*/ 0 h 63843"/>
                    <a:gd name="connsiteX5" fmla="*/ 37639 w 62629"/>
                    <a:gd name="connsiteY5" fmla="*/ 0 h 63843"/>
                    <a:gd name="connsiteX6" fmla="*/ 62630 w 62629"/>
                    <a:gd name="connsiteY6" fmla="*/ 63844 h 63843"/>
                    <a:gd name="connsiteX7" fmla="*/ 49072 w 62629"/>
                    <a:gd name="connsiteY7" fmla="*/ 63844 h 63843"/>
                    <a:gd name="connsiteX8" fmla="*/ 44114 w 62629"/>
                    <a:gd name="connsiteY8" fmla="*/ 50185 h 63843"/>
                    <a:gd name="connsiteX9" fmla="*/ 40067 w 62629"/>
                    <a:gd name="connsiteY9" fmla="*/ 38954 h 63843"/>
                    <a:gd name="connsiteX10" fmla="*/ 31264 w 62629"/>
                    <a:gd name="connsiteY10" fmla="*/ 14469 h 63843"/>
                    <a:gd name="connsiteX11" fmla="*/ 22360 w 62629"/>
                    <a:gd name="connsiteY11" fmla="*/ 38954 h 63843"/>
                    <a:gd name="connsiteX12" fmla="*/ 40067 w 62629"/>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29" h="63843">
                      <a:moveTo>
                        <a:pt x="44114" y="50185"/>
                      </a:moveTo>
                      <a:lnTo>
                        <a:pt x="18212" y="50185"/>
                      </a:lnTo>
                      <a:lnTo>
                        <a:pt x="13254" y="63844"/>
                      </a:lnTo>
                      <a:lnTo>
                        <a:pt x="0" y="63844"/>
                      </a:lnTo>
                      <a:lnTo>
                        <a:pt x="24890" y="0"/>
                      </a:lnTo>
                      <a:lnTo>
                        <a:pt x="37639" y="0"/>
                      </a:lnTo>
                      <a:lnTo>
                        <a:pt x="62630" y="63844"/>
                      </a:lnTo>
                      <a:lnTo>
                        <a:pt x="49072" y="63844"/>
                      </a:lnTo>
                      <a:lnTo>
                        <a:pt x="44114" y="50185"/>
                      </a:lnTo>
                      <a:close/>
                      <a:moveTo>
                        <a:pt x="40067" y="38954"/>
                      </a:moveTo>
                      <a:lnTo>
                        <a:pt x="31264" y="14469"/>
                      </a:lnTo>
                      <a:lnTo>
                        <a:pt x="22360" y="38954"/>
                      </a:lnTo>
                      <a:lnTo>
                        <a:pt x="40067" y="38954"/>
                      </a:lnTo>
                      <a:close/>
                    </a:path>
                  </a:pathLst>
                </a:custGeom>
                <a:solidFill>
                  <a:srgbClr val="000000"/>
                </a:solidFill>
                <a:ln w="10108"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0E12073B-59FF-B080-757C-B6A8AB74678F}"/>
                    </a:ext>
                  </a:extLst>
                </p:cNvPr>
                <p:cNvSpPr/>
                <p:nvPr/>
              </p:nvSpPr>
              <p:spPr>
                <a:xfrm>
                  <a:off x="11322811" y="391437"/>
                  <a:ext cx="56154" cy="63742"/>
                </a:xfrm>
                <a:custGeom>
                  <a:avLst/>
                  <a:gdLst>
                    <a:gd name="connsiteX0" fmla="*/ 0 w 56154"/>
                    <a:gd name="connsiteY0" fmla="*/ 0 h 63742"/>
                    <a:gd name="connsiteX1" fmla="*/ 25395 w 56154"/>
                    <a:gd name="connsiteY1" fmla="*/ 0 h 63742"/>
                    <a:gd name="connsiteX2" fmla="*/ 56154 w 56154"/>
                    <a:gd name="connsiteY2" fmla="*/ 31871 h 63742"/>
                    <a:gd name="connsiteX3" fmla="*/ 25395 w 56154"/>
                    <a:gd name="connsiteY3" fmla="*/ 63743 h 63742"/>
                    <a:gd name="connsiteX4" fmla="*/ 0 w 56154"/>
                    <a:gd name="connsiteY4" fmla="*/ 63743 h 63742"/>
                    <a:gd name="connsiteX5" fmla="*/ 0 w 56154"/>
                    <a:gd name="connsiteY5" fmla="*/ 0 h 63742"/>
                    <a:gd name="connsiteX6" fmla="*/ 24688 w 56154"/>
                    <a:gd name="connsiteY6" fmla="*/ 51702 h 63742"/>
                    <a:gd name="connsiteX7" fmla="*/ 43001 w 56154"/>
                    <a:gd name="connsiteY7" fmla="*/ 31871 h 63742"/>
                    <a:gd name="connsiteX8" fmla="*/ 24688 w 56154"/>
                    <a:gd name="connsiteY8" fmla="*/ 12040 h 63742"/>
                    <a:gd name="connsiteX9" fmla="*/ 12849 w 56154"/>
                    <a:gd name="connsiteY9" fmla="*/ 12040 h 63742"/>
                    <a:gd name="connsiteX10" fmla="*/ 12849 w 56154"/>
                    <a:gd name="connsiteY10" fmla="*/ 51601 h 63742"/>
                    <a:gd name="connsiteX11" fmla="*/ 24688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5" y="0"/>
                      </a:lnTo>
                      <a:cubicBezTo>
                        <a:pt x="43709" y="0"/>
                        <a:pt x="56154" y="12546"/>
                        <a:pt x="56154" y="31871"/>
                      </a:cubicBezTo>
                      <a:cubicBezTo>
                        <a:pt x="56154" y="51197"/>
                        <a:pt x="43608" y="63743"/>
                        <a:pt x="25395" y="63743"/>
                      </a:cubicBezTo>
                      <a:lnTo>
                        <a:pt x="0" y="63743"/>
                      </a:lnTo>
                      <a:lnTo>
                        <a:pt x="0" y="0"/>
                      </a:lnTo>
                      <a:close/>
                      <a:moveTo>
                        <a:pt x="24688" y="51702"/>
                      </a:moveTo>
                      <a:cubicBezTo>
                        <a:pt x="35817" y="51702"/>
                        <a:pt x="43001" y="44114"/>
                        <a:pt x="43001" y="31871"/>
                      </a:cubicBezTo>
                      <a:cubicBezTo>
                        <a:pt x="43001" y="19629"/>
                        <a:pt x="35716" y="12040"/>
                        <a:pt x="24688" y="12040"/>
                      </a:cubicBezTo>
                      <a:lnTo>
                        <a:pt x="12849" y="12040"/>
                      </a:lnTo>
                      <a:lnTo>
                        <a:pt x="12849" y="51601"/>
                      </a:lnTo>
                      <a:lnTo>
                        <a:pt x="24688" y="51601"/>
                      </a:lnTo>
                      <a:close/>
                    </a:path>
                  </a:pathLst>
                </a:custGeom>
                <a:solidFill>
                  <a:srgbClr val="000000"/>
                </a:solidFill>
                <a:ln w="10108"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77728FF0-B085-9A03-C902-33E4A25E853C}"/>
                    </a:ext>
                  </a:extLst>
                </p:cNvPr>
                <p:cNvSpPr/>
                <p:nvPr/>
              </p:nvSpPr>
              <p:spPr>
                <a:xfrm>
                  <a:off x="10615974" y="478249"/>
                  <a:ext cx="53422" cy="65969"/>
                </a:xfrm>
                <a:custGeom>
                  <a:avLst/>
                  <a:gdLst>
                    <a:gd name="connsiteX0" fmla="*/ 0 w 53422"/>
                    <a:gd name="connsiteY0" fmla="*/ 32984 h 65969"/>
                    <a:gd name="connsiteX1" fmla="*/ 30354 w 53422"/>
                    <a:gd name="connsiteY1" fmla="*/ 0 h 65969"/>
                    <a:gd name="connsiteX2" fmla="*/ 53423 w 53422"/>
                    <a:gd name="connsiteY2" fmla="*/ 11332 h 65969"/>
                    <a:gd name="connsiteX3" fmla="*/ 45126 w 53422"/>
                    <a:gd name="connsiteY3" fmla="*/ 20033 h 65969"/>
                    <a:gd name="connsiteX4" fmla="*/ 31062 w 53422"/>
                    <a:gd name="connsiteY4" fmla="*/ 12546 h 65969"/>
                    <a:gd name="connsiteX5" fmla="*/ 13153 w 53422"/>
                    <a:gd name="connsiteY5" fmla="*/ 32984 h 65969"/>
                    <a:gd name="connsiteX6" fmla="*/ 31062 w 53422"/>
                    <a:gd name="connsiteY6" fmla="*/ 53423 h 65969"/>
                    <a:gd name="connsiteX7" fmla="*/ 45126 w 53422"/>
                    <a:gd name="connsiteY7" fmla="*/ 45834 h 65969"/>
                    <a:gd name="connsiteX8" fmla="*/ 53423 w 53422"/>
                    <a:gd name="connsiteY8" fmla="*/ 54535 h 65969"/>
                    <a:gd name="connsiteX9" fmla="*/ 30354 w 53422"/>
                    <a:gd name="connsiteY9" fmla="*/ 65969 h 65969"/>
                    <a:gd name="connsiteX10" fmla="*/ 0 w 53422"/>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2" h="65969">
                      <a:moveTo>
                        <a:pt x="0" y="32984"/>
                      </a:moveTo>
                      <a:cubicBezTo>
                        <a:pt x="0" y="13760"/>
                        <a:pt x="12951" y="0"/>
                        <a:pt x="30354" y="0"/>
                      </a:cubicBezTo>
                      <a:cubicBezTo>
                        <a:pt x="40067" y="0"/>
                        <a:pt x="48060" y="4047"/>
                        <a:pt x="53423" y="11332"/>
                      </a:cubicBezTo>
                      <a:lnTo>
                        <a:pt x="45126" y="20033"/>
                      </a:lnTo>
                      <a:cubicBezTo>
                        <a:pt x="41382" y="15076"/>
                        <a:pt x="36627" y="12546"/>
                        <a:pt x="31062" y="12546"/>
                      </a:cubicBezTo>
                      <a:cubicBezTo>
                        <a:pt x="20539" y="12546"/>
                        <a:pt x="13153" y="20944"/>
                        <a:pt x="13153" y="32984"/>
                      </a:cubicBezTo>
                      <a:cubicBezTo>
                        <a:pt x="13153" y="45025"/>
                        <a:pt x="20640" y="53423"/>
                        <a:pt x="31062" y="53423"/>
                      </a:cubicBezTo>
                      <a:cubicBezTo>
                        <a:pt x="36627" y="53423"/>
                        <a:pt x="41382" y="50893"/>
                        <a:pt x="45126" y="45834"/>
                      </a:cubicBezTo>
                      <a:lnTo>
                        <a:pt x="53423" y="54535"/>
                      </a:lnTo>
                      <a:cubicBezTo>
                        <a:pt x="48161" y="61922"/>
                        <a:pt x="40067" y="65969"/>
                        <a:pt x="30354"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F753AC94-4C26-234D-6D60-50A6D92D56FB}"/>
                    </a:ext>
                  </a:extLst>
                </p:cNvPr>
                <p:cNvSpPr/>
                <p:nvPr/>
              </p:nvSpPr>
              <p:spPr>
                <a:xfrm>
                  <a:off x="1067637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3052" y="66070"/>
                        <a:pt x="0" y="52006"/>
                        <a:pt x="0" y="32984"/>
                      </a:cubicBezTo>
                      <a:moveTo>
                        <a:pt x="48161" y="32984"/>
                      </a:moveTo>
                      <a:cubicBezTo>
                        <a:pt x="48161" y="20843"/>
                        <a:pt x="40674" y="12546"/>
                        <a:pt x="30657" y="12546"/>
                      </a:cubicBezTo>
                      <a:cubicBezTo>
                        <a:pt x="20640" y="12546"/>
                        <a:pt x="13153" y="20843"/>
                        <a:pt x="13153" y="32984"/>
                      </a:cubicBezTo>
                      <a:cubicBezTo>
                        <a:pt x="13153" y="45126"/>
                        <a:pt x="20640"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A255DB50-E7EF-1AD2-2FDD-D24EDD1A9E19}"/>
                    </a:ext>
                  </a:extLst>
                </p:cNvPr>
                <p:cNvSpPr/>
                <p:nvPr/>
              </p:nvSpPr>
              <p:spPr>
                <a:xfrm>
                  <a:off x="10750542" y="479362"/>
                  <a:ext cx="40977" cy="63843"/>
                </a:xfrm>
                <a:custGeom>
                  <a:avLst/>
                  <a:gdLst>
                    <a:gd name="connsiteX0" fmla="*/ 0 w 40977"/>
                    <a:gd name="connsiteY0" fmla="*/ 0 h 63843"/>
                    <a:gd name="connsiteX1" fmla="*/ 12951 w 40977"/>
                    <a:gd name="connsiteY1" fmla="*/ 0 h 63843"/>
                    <a:gd name="connsiteX2" fmla="*/ 12951 w 40977"/>
                    <a:gd name="connsiteY2" fmla="*/ 51804 h 63843"/>
                    <a:gd name="connsiteX3" fmla="*/ 40977 w 40977"/>
                    <a:gd name="connsiteY3" fmla="*/ 51804 h 63843"/>
                    <a:gd name="connsiteX4" fmla="*/ 40977 w 40977"/>
                    <a:gd name="connsiteY4" fmla="*/ 63844 h 63843"/>
                    <a:gd name="connsiteX5" fmla="*/ 0 w 40977"/>
                    <a:gd name="connsiteY5"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7" h="63843">
                      <a:moveTo>
                        <a:pt x="0" y="0"/>
                      </a:moveTo>
                      <a:lnTo>
                        <a:pt x="12951" y="0"/>
                      </a:lnTo>
                      <a:lnTo>
                        <a:pt x="12951" y="51804"/>
                      </a:lnTo>
                      <a:lnTo>
                        <a:pt x="40977" y="51804"/>
                      </a:lnTo>
                      <a:lnTo>
                        <a:pt x="40977"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D53BCB82-6018-546D-7E07-F83145561B3E}"/>
                    </a:ext>
                  </a:extLst>
                </p:cNvPr>
                <p:cNvSpPr/>
                <p:nvPr/>
              </p:nvSpPr>
              <p:spPr>
                <a:xfrm>
                  <a:off x="1079738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2951" y="66070"/>
                        <a:pt x="0" y="52006"/>
                        <a:pt x="0" y="32984"/>
                      </a:cubicBezTo>
                      <a:moveTo>
                        <a:pt x="48161" y="32984"/>
                      </a:moveTo>
                      <a:cubicBezTo>
                        <a:pt x="48161" y="20843"/>
                        <a:pt x="40674" y="12546"/>
                        <a:pt x="30657" y="12546"/>
                      </a:cubicBezTo>
                      <a:cubicBezTo>
                        <a:pt x="20641" y="12546"/>
                        <a:pt x="13153" y="20843"/>
                        <a:pt x="13153" y="32984"/>
                      </a:cubicBezTo>
                      <a:cubicBezTo>
                        <a:pt x="13153" y="45126"/>
                        <a:pt x="20641"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76DF110D-CAE0-BAAE-0FD3-0EDC15D5F9B7}"/>
                    </a:ext>
                  </a:extLst>
                </p:cNvPr>
                <p:cNvSpPr/>
                <p:nvPr/>
              </p:nvSpPr>
              <p:spPr>
                <a:xfrm>
                  <a:off x="10871451" y="479362"/>
                  <a:ext cx="63135" cy="63843"/>
                </a:xfrm>
                <a:custGeom>
                  <a:avLst/>
                  <a:gdLst>
                    <a:gd name="connsiteX0" fmla="*/ 50994 w 63135"/>
                    <a:gd name="connsiteY0" fmla="*/ 63844 h 63843"/>
                    <a:gd name="connsiteX1" fmla="*/ 50893 w 63135"/>
                    <a:gd name="connsiteY1" fmla="*/ 25497 h 63843"/>
                    <a:gd name="connsiteX2" fmla="*/ 34401 w 63135"/>
                    <a:gd name="connsiteY2" fmla="*/ 57065 h 63843"/>
                    <a:gd name="connsiteX3" fmla="*/ 28634 w 63135"/>
                    <a:gd name="connsiteY3" fmla="*/ 57065 h 63843"/>
                    <a:gd name="connsiteX4" fmla="*/ 12243 w 63135"/>
                    <a:gd name="connsiteY4" fmla="*/ 26307 h 63843"/>
                    <a:gd name="connsiteX5" fmla="*/ 12243 w 63135"/>
                    <a:gd name="connsiteY5" fmla="*/ 63844 h 63843"/>
                    <a:gd name="connsiteX6" fmla="*/ 0 w 63135"/>
                    <a:gd name="connsiteY6" fmla="*/ 63844 h 63843"/>
                    <a:gd name="connsiteX7" fmla="*/ 0 w 63135"/>
                    <a:gd name="connsiteY7" fmla="*/ 0 h 63843"/>
                    <a:gd name="connsiteX8" fmla="*/ 10725 w 63135"/>
                    <a:gd name="connsiteY8" fmla="*/ 0 h 63843"/>
                    <a:gd name="connsiteX9" fmla="*/ 31669 w 63135"/>
                    <a:gd name="connsiteY9" fmla="*/ 39662 h 63843"/>
                    <a:gd name="connsiteX10" fmla="*/ 52309 w 63135"/>
                    <a:gd name="connsiteY10" fmla="*/ 0 h 63843"/>
                    <a:gd name="connsiteX11" fmla="*/ 63034 w 63135"/>
                    <a:gd name="connsiteY11" fmla="*/ 0 h 63843"/>
                    <a:gd name="connsiteX12" fmla="*/ 63136 w 63135"/>
                    <a:gd name="connsiteY12"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5" h="63843">
                      <a:moveTo>
                        <a:pt x="50994" y="63844"/>
                      </a:moveTo>
                      <a:lnTo>
                        <a:pt x="50893" y="25497"/>
                      </a:lnTo>
                      <a:lnTo>
                        <a:pt x="34401" y="57065"/>
                      </a:lnTo>
                      <a:lnTo>
                        <a:pt x="28634" y="57065"/>
                      </a:lnTo>
                      <a:lnTo>
                        <a:pt x="12243" y="26307"/>
                      </a:lnTo>
                      <a:lnTo>
                        <a:pt x="12243" y="63844"/>
                      </a:lnTo>
                      <a:lnTo>
                        <a:pt x="0" y="63844"/>
                      </a:lnTo>
                      <a:lnTo>
                        <a:pt x="0" y="0"/>
                      </a:lnTo>
                      <a:lnTo>
                        <a:pt x="10725" y="0"/>
                      </a:lnTo>
                      <a:lnTo>
                        <a:pt x="31669" y="39662"/>
                      </a:lnTo>
                      <a:lnTo>
                        <a:pt x="52309" y="0"/>
                      </a:lnTo>
                      <a:lnTo>
                        <a:pt x="63034" y="0"/>
                      </a:lnTo>
                      <a:lnTo>
                        <a:pt x="63136" y="63844"/>
                      </a:lnTo>
                      <a:close/>
                    </a:path>
                  </a:pathLst>
                </a:custGeom>
                <a:solidFill>
                  <a:srgbClr val="000000"/>
                </a:solidFill>
                <a:ln w="10108"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22B5E25-5792-80E6-1A64-C72E8B53D581}"/>
                    </a:ext>
                  </a:extLst>
                </p:cNvPr>
                <p:cNvSpPr/>
                <p:nvPr/>
              </p:nvSpPr>
              <p:spPr>
                <a:xfrm>
                  <a:off x="10950977" y="479362"/>
                  <a:ext cx="51297" cy="63843"/>
                </a:xfrm>
                <a:custGeom>
                  <a:avLst/>
                  <a:gdLst>
                    <a:gd name="connsiteX0" fmla="*/ 51298 w 51297"/>
                    <a:gd name="connsiteY0" fmla="*/ 46441 h 63843"/>
                    <a:gd name="connsiteX1" fmla="*/ 28937 w 51297"/>
                    <a:gd name="connsiteY1" fmla="*/ 63844 h 63843"/>
                    <a:gd name="connsiteX2" fmla="*/ 0 w 51297"/>
                    <a:gd name="connsiteY2" fmla="*/ 63844 h 63843"/>
                    <a:gd name="connsiteX3" fmla="*/ 0 w 51297"/>
                    <a:gd name="connsiteY3" fmla="*/ 0 h 63843"/>
                    <a:gd name="connsiteX4" fmla="*/ 27318 w 51297"/>
                    <a:gd name="connsiteY4" fmla="*/ 0 h 63843"/>
                    <a:gd name="connsiteX5" fmla="*/ 48566 w 51297"/>
                    <a:gd name="connsiteY5" fmla="*/ 16593 h 63843"/>
                    <a:gd name="connsiteX6" fmla="*/ 41079 w 51297"/>
                    <a:gd name="connsiteY6" fmla="*/ 30657 h 63843"/>
                    <a:gd name="connsiteX7" fmla="*/ 51298 w 51297"/>
                    <a:gd name="connsiteY7" fmla="*/ 46441 h 63843"/>
                    <a:gd name="connsiteX8" fmla="*/ 12850 w 51297"/>
                    <a:gd name="connsiteY8" fmla="*/ 11130 h 63843"/>
                    <a:gd name="connsiteX9" fmla="*/ 12850 w 51297"/>
                    <a:gd name="connsiteY9" fmla="*/ 26205 h 63843"/>
                    <a:gd name="connsiteX10" fmla="*/ 25700 w 51297"/>
                    <a:gd name="connsiteY10" fmla="*/ 26205 h 63843"/>
                    <a:gd name="connsiteX11" fmla="*/ 35413 w 51297"/>
                    <a:gd name="connsiteY11" fmla="*/ 18617 h 63843"/>
                    <a:gd name="connsiteX12" fmla="*/ 25700 w 51297"/>
                    <a:gd name="connsiteY12" fmla="*/ 11130 h 63843"/>
                    <a:gd name="connsiteX13" fmla="*/ 12850 w 51297"/>
                    <a:gd name="connsiteY13" fmla="*/ 11130 h 63843"/>
                    <a:gd name="connsiteX14" fmla="*/ 38246 w 51297"/>
                    <a:gd name="connsiteY14" fmla="*/ 44822 h 63843"/>
                    <a:gd name="connsiteX15" fmla="*/ 27926 w 51297"/>
                    <a:gd name="connsiteY15" fmla="*/ 36930 h 63843"/>
                    <a:gd name="connsiteX16" fmla="*/ 12850 w 51297"/>
                    <a:gd name="connsiteY16" fmla="*/ 36930 h 63843"/>
                    <a:gd name="connsiteX17" fmla="*/ 12850 w 51297"/>
                    <a:gd name="connsiteY17" fmla="*/ 52714 h 63843"/>
                    <a:gd name="connsiteX18" fmla="*/ 27926 w 51297"/>
                    <a:gd name="connsiteY18" fmla="*/ 52714 h 63843"/>
                    <a:gd name="connsiteX19" fmla="*/ 38246 w 51297"/>
                    <a:gd name="connsiteY19" fmla="*/ 44822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97" h="63843">
                      <a:moveTo>
                        <a:pt x="51298" y="46441"/>
                      </a:moveTo>
                      <a:cubicBezTo>
                        <a:pt x="51298" y="57470"/>
                        <a:pt x="43608" y="63844"/>
                        <a:pt x="28937" y="63844"/>
                      </a:cubicBezTo>
                      <a:lnTo>
                        <a:pt x="0" y="63844"/>
                      </a:lnTo>
                      <a:lnTo>
                        <a:pt x="0" y="0"/>
                      </a:lnTo>
                      <a:lnTo>
                        <a:pt x="27318" y="0"/>
                      </a:lnTo>
                      <a:cubicBezTo>
                        <a:pt x="41281" y="0"/>
                        <a:pt x="48566" y="6678"/>
                        <a:pt x="48566" y="16593"/>
                      </a:cubicBezTo>
                      <a:cubicBezTo>
                        <a:pt x="48566" y="22968"/>
                        <a:pt x="45733" y="27925"/>
                        <a:pt x="41079" y="30657"/>
                      </a:cubicBezTo>
                      <a:cubicBezTo>
                        <a:pt x="47352" y="32883"/>
                        <a:pt x="51298" y="38347"/>
                        <a:pt x="51298" y="46441"/>
                      </a:cubicBezTo>
                      <a:moveTo>
                        <a:pt x="12850" y="11130"/>
                      </a:moveTo>
                      <a:lnTo>
                        <a:pt x="12850" y="26205"/>
                      </a:lnTo>
                      <a:lnTo>
                        <a:pt x="25700" y="26205"/>
                      </a:lnTo>
                      <a:cubicBezTo>
                        <a:pt x="31973" y="26205"/>
                        <a:pt x="35413" y="23676"/>
                        <a:pt x="35413" y="18617"/>
                      </a:cubicBezTo>
                      <a:cubicBezTo>
                        <a:pt x="35413" y="13558"/>
                        <a:pt x="31973" y="11130"/>
                        <a:pt x="25700" y="11130"/>
                      </a:cubicBezTo>
                      <a:lnTo>
                        <a:pt x="12850" y="11130"/>
                      </a:lnTo>
                      <a:close/>
                      <a:moveTo>
                        <a:pt x="38246" y="44822"/>
                      </a:moveTo>
                      <a:cubicBezTo>
                        <a:pt x="38246" y="39460"/>
                        <a:pt x="34603" y="36930"/>
                        <a:pt x="27926" y="36930"/>
                      </a:cubicBezTo>
                      <a:lnTo>
                        <a:pt x="12850" y="36930"/>
                      </a:lnTo>
                      <a:lnTo>
                        <a:pt x="12850" y="52714"/>
                      </a:lnTo>
                      <a:lnTo>
                        <a:pt x="27926" y="52714"/>
                      </a:lnTo>
                      <a:cubicBezTo>
                        <a:pt x="34704" y="52714"/>
                        <a:pt x="38246" y="50286"/>
                        <a:pt x="38246" y="44822"/>
                      </a:cubicBezTo>
                    </a:path>
                  </a:pathLst>
                </a:custGeom>
                <a:solidFill>
                  <a:srgbClr val="000000"/>
                </a:solidFill>
                <a:ln w="10108" cap="flat">
                  <a:noFill/>
                  <a:prstDash val="solid"/>
                  <a:miter/>
                </a:ln>
              </p:spPr>
              <p:txBody>
                <a:bodyPr rtlCol="0" anchor="ctr"/>
                <a:lstStyle/>
                <a:p>
                  <a:endParaRPr lang="es-CO"/>
                </a:p>
              </p:txBody>
            </p:sp>
            <p:sp>
              <p:nvSpPr>
                <p:cNvPr id="32" name="Forma libre: forma 31">
                  <a:extLst>
                    <a:ext uri="{FF2B5EF4-FFF2-40B4-BE49-F238E27FC236}">
                      <a16:creationId xmlns:a16="http://schemas.microsoft.com/office/drawing/2014/main" id="{637E0B52-3229-FE17-3CD6-DD481996D182}"/>
                    </a:ext>
                  </a:extLst>
                </p:cNvPr>
                <p:cNvSpPr/>
                <p:nvPr/>
              </p:nvSpPr>
              <p:spPr>
                <a:xfrm>
                  <a:off x="11015226" y="479362"/>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EFCBE8CC-82E1-41B0-D902-230A620DAE63}"/>
                    </a:ext>
                  </a:extLst>
                </p:cNvPr>
                <p:cNvSpPr/>
                <p:nvPr/>
              </p:nvSpPr>
              <p:spPr>
                <a:xfrm>
                  <a:off x="11037081" y="479362"/>
                  <a:ext cx="62832" cy="63843"/>
                </a:xfrm>
                <a:custGeom>
                  <a:avLst/>
                  <a:gdLst>
                    <a:gd name="connsiteX0" fmla="*/ 44215 w 62832"/>
                    <a:gd name="connsiteY0" fmla="*/ 50185 h 63843"/>
                    <a:gd name="connsiteX1" fmla="*/ 18212 w 62832"/>
                    <a:gd name="connsiteY1" fmla="*/ 50185 h 63843"/>
                    <a:gd name="connsiteX2" fmla="*/ 13254 w 62832"/>
                    <a:gd name="connsiteY2" fmla="*/ 63844 h 63843"/>
                    <a:gd name="connsiteX3" fmla="*/ 0 w 62832"/>
                    <a:gd name="connsiteY3" fmla="*/ 63844 h 63843"/>
                    <a:gd name="connsiteX4" fmla="*/ 24991 w 62832"/>
                    <a:gd name="connsiteY4" fmla="*/ 0 h 63843"/>
                    <a:gd name="connsiteX5" fmla="*/ 37841 w 62832"/>
                    <a:gd name="connsiteY5" fmla="*/ 0 h 63843"/>
                    <a:gd name="connsiteX6" fmla="*/ 62832 w 62832"/>
                    <a:gd name="connsiteY6" fmla="*/ 63844 h 63843"/>
                    <a:gd name="connsiteX7" fmla="*/ 49274 w 62832"/>
                    <a:gd name="connsiteY7" fmla="*/ 63844 h 63843"/>
                    <a:gd name="connsiteX8" fmla="*/ 44215 w 62832"/>
                    <a:gd name="connsiteY8" fmla="*/ 50185 h 63843"/>
                    <a:gd name="connsiteX9" fmla="*/ 40168 w 62832"/>
                    <a:gd name="connsiteY9" fmla="*/ 38954 h 63843"/>
                    <a:gd name="connsiteX10" fmla="*/ 31264 w 62832"/>
                    <a:gd name="connsiteY10" fmla="*/ 14469 h 63843"/>
                    <a:gd name="connsiteX11" fmla="*/ 22360 w 62832"/>
                    <a:gd name="connsiteY11" fmla="*/ 38954 h 63843"/>
                    <a:gd name="connsiteX12" fmla="*/ 40168 w 62832"/>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32" h="63843">
                      <a:moveTo>
                        <a:pt x="44215" y="50185"/>
                      </a:moveTo>
                      <a:lnTo>
                        <a:pt x="18212" y="50185"/>
                      </a:lnTo>
                      <a:lnTo>
                        <a:pt x="13254" y="63844"/>
                      </a:lnTo>
                      <a:lnTo>
                        <a:pt x="0" y="63844"/>
                      </a:lnTo>
                      <a:lnTo>
                        <a:pt x="24991" y="0"/>
                      </a:lnTo>
                      <a:lnTo>
                        <a:pt x="37841" y="0"/>
                      </a:lnTo>
                      <a:lnTo>
                        <a:pt x="62832" y="63844"/>
                      </a:lnTo>
                      <a:lnTo>
                        <a:pt x="49274"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A094ED74-4A5D-B4BE-86F8-1B7FB0BFF6A0}"/>
                    </a:ext>
                  </a:extLst>
                </p:cNvPr>
                <p:cNvSpPr/>
                <p:nvPr/>
              </p:nvSpPr>
              <p:spPr>
                <a:xfrm>
                  <a:off x="11108817" y="479362"/>
                  <a:ext cx="51297" cy="63843"/>
                </a:xfrm>
                <a:custGeom>
                  <a:avLst/>
                  <a:gdLst>
                    <a:gd name="connsiteX0" fmla="*/ 51298 w 51297"/>
                    <a:gd name="connsiteY0" fmla="*/ 0 h 63843"/>
                    <a:gd name="connsiteX1" fmla="*/ 51298 w 51297"/>
                    <a:gd name="connsiteY1" fmla="*/ 63844 h 63843"/>
                    <a:gd name="connsiteX2" fmla="*/ 40674 w 51297"/>
                    <a:gd name="connsiteY2" fmla="*/ 63844 h 63843"/>
                    <a:gd name="connsiteX3" fmla="*/ 12749 w 51297"/>
                    <a:gd name="connsiteY3" fmla="*/ 25092 h 63843"/>
                    <a:gd name="connsiteX4" fmla="*/ 12749 w 51297"/>
                    <a:gd name="connsiteY4" fmla="*/ 63844 h 63843"/>
                    <a:gd name="connsiteX5" fmla="*/ 0 w 51297"/>
                    <a:gd name="connsiteY5" fmla="*/ 63844 h 63843"/>
                    <a:gd name="connsiteX6" fmla="*/ 0 w 51297"/>
                    <a:gd name="connsiteY6" fmla="*/ 0 h 63843"/>
                    <a:gd name="connsiteX7" fmla="*/ 10725 w 51297"/>
                    <a:gd name="connsiteY7" fmla="*/ 0 h 63843"/>
                    <a:gd name="connsiteX8" fmla="*/ 38549 w 51297"/>
                    <a:gd name="connsiteY8" fmla="*/ 38752 h 63843"/>
                    <a:gd name="connsiteX9" fmla="*/ 38549 w 51297"/>
                    <a:gd name="connsiteY9" fmla="*/ 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97" h="63843">
                      <a:moveTo>
                        <a:pt x="51298" y="0"/>
                      </a:moveTo>
                      <a:lnTo>
                        <a:pt x="51298" y="63844"/>
                      </a:lnTo>
                      <a:lnTo>
                        <a:pt x="40674" y="63844"/>
                      </a:lnTo>
                      <a:lnTo>
                        <a:pt x="12749" y="25092"/>
                      </a:lnTo>
                      <a:lnTo>
                        <a:pt x="12749" y="63844"/>
                      </a:lnTo>
                      <a:lnTo>
                        <a:pt x="0" y="63844"/>
                      </a:lnTo>
                      <a:lnTo>
                        <a:pt x="0" y="0"/>
                      </a:lnTo>
                      <a:lnTo>
                        <a:pt x="10725" y="0"/>
                      </a:lnTo>
                      <a:lnTo>
                        <a:pt x="38549" y="38752"/>
                      </a:lnTo>
                      <a:lnTo>
                        <a:pt x="38549" y="0"/>
                      </a:lnTo>
                      <a:close/>
                    </a:path>
                  </a:pathLst>
                </a:custGeom>
                <a:solidFill>
                  <a:srgbClr val="000000"/>
                </a:solidFill>
                <a:ln w="10108"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2A8D769F-FCD9-9AD5-4324-8C918AEB6892}"/>
                    </a:ext>
                  </a:extLst>
                </p:cNvPr>
                <p:cNvSpPr/>
                <p:nvPr/>
              </p:nvSpPr>
              <p:spPr>
                <a:xfrm>
                  <a:off x="11169120" y="479362"/>
                  <a:ext cx="62731" cy="63843"/>
                </a:xfrm>
                <a:custGeom>
                  <a:avLst/>
                  <a:gdLst>
                    <a:gd name="connsiteX0" fmla="*/ 44215 w 62731"/>
                    <a:gd name="connsiteY0" fmla="*/ 50185 h 63843"/>
                    <a:gd name="connsiteX1" fmla="*/ 18212 w 62731"/>
                    <a:gd name="connsiteY1" fmla="*/ 50185 h 63843"/>
                    <a:gd name="connsiteX2" fmla="*/ 13254 w 62731"/>
                    <a:gd name="connsiteY2" fmla="*/ 63844 h 63843"/>
                    <a:gd name="connsiteX3" fmla="*/ 0 w 62731"/>
                    <a:gd name="connsiteY3" fmla="*/ 63844 h 63843"/>
                    <a:gd name="connsiteX4" fmla="*/ 24991 w 62731"/>
                    <a:gd name="connsiteY4" fmla="*/ 0 h 63843"/>
                    <a:gd name="connsiteX5" fmla="*/ 37740 w 62731"/>
                    <a:gd name="connsiteY5" fmla="*/ 0 h 63843"/>
                    <a:gd name="connsiteX6" fmla="*/ 62731 w 62731"/>
                    <a:gd name="connsiteY6" fmla="*/ 63844 h 63843"/>
                    <a:gd name="connsiteX7" fmla="*/ 49173 w 62731"/>
                    <a:gd name="connsiteY7" fmla="*/ 63844 h 63843"/>
                    <a:gd name="connsiteX8" fmla="*/ 44215 w 62731"/>
                    <a:gd name="connsiteY8" fmla="*/ 50185 h 63843"/>
                    <a:gd name="connsiteX9" fmla="*/ 40168 w 62731"/>
                    <a:gd name="connsiteY9" fmla="*/ 38954 h 63843"/>
                    <a:gd name="connsiteX10" fmla="*/ 31264 w 62731"/>
                    <a:gd name="connsiteY10" fmla="*/ 14469 h 63843"/>
                    <a:gd name="connsiteX11" fmla="*/ 22360 w 62731"/>
                    <a:gd name="connsiteY11" fmla="*/ 38954 h 63843"/>
                    <a:gd name="connsiteX12" fmla="*/ 40168 w 62731"/>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31" h="63843">
                      <a:moveTo>
                        <a:pt x="44215" y="50185"/>
                      </a:moveTo>
                      <a:lnTo>
                        <a:pt x="18212" y="50185"/>
                      </a:lnTo>
                      <a:lnTo>
                        <a:pt x="13254" y="63844"/>
                      </a:lnTo>
                      <a:lnTo>
                        <a:pt x="0" y="63844"/>
                      </a:lnTo>
                      <a:lnTo>
                        <a:pt x="24991" y="0"/>
                      </a:lnTo>
                      <a:lnTo>
                        <a:pt x="37740" y="0"/>
                      </a:lnTo>
                      <a:lnTo>
                        <a:pt x="62731" y="63844"/>
                      </a:lnTo>
                      <a:lnTo>
                        <a:pt x="49173"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1B2BD4A8-06B3-126C-5C65-6F5A680D66DF}"/>
                    </a:ext>
                  </a:extLst>
                </p:cNvPr>
                <p:cNvSpPr/>
                <p:nvPr/>
              </p:nvSpPr>
              <p:spPr>
                <a:xfrm>
                  <a:off x="11266454" y="479362"/>
                  <a:ext cx="56255" cy="63742"/>
                </a:xfrm>
                <a:custGeom>
                  <a:avLst/>
                  <a:gdLst>
                    <a:gd name="connsiteX0" fmla="*/ 0 w 56255"/>
                    <a:gd name="connsiteY0" fmla="*/ 0 h 63742"/>
                    <a:gd name="connsiteX1" fmla="*/ 25396 w 56255"/>
                    <a:gd name="connsiteY1" fmla="*/ 0 h 63742"/>
                    <a:gd name="connsiteX2" fmla="*/ 56256 w 56255"/>
                    <a:gd name="connsiteY2" fmla="*/ 31871 h 63742"/>
                    <a:gd name="connsiteX3" fmla="*/ 25396 w 56255"/>
                    <a:gd name="connsiteY3" fmla="*/ 63743 h 63742"/>
                    <a:gd name="connsiteX4" fmla="*/ 0 w 56255"/>
                    <a:gd name="connsiteY4" fmla="*/ 63743 h 63742"/>
                    <a:gd name="connsiteX5" fmla="*/ 0 w 56255"/>
                    <a:gd name="connsiteY5" fmla="*/ 0 h 63742"/>
                    <a:gd name="connsiteX6" fmla="*/ 24789 w 56255"/>
                    <a:gd name="connsiteY6" fmla="*/ 51702 h 63742"/>
                    <a:gd name="connsiteX7" fmla="*/ 43203 w 56255"/>
                    <a:gd name="connsiteY7" fmla="*/ 31871 h 63742"/>
                    <a:gd name="connsiteX8" fmla="*/ 24789 w 56255"/>
                    <a:gd name="connsiteY8" fmla="*/ 12040 h 63742"/>
                    <a:gd name="connsiteX9" fmla="*/ 12951 w 56255"/>
                    <a:gd name="connsiteY9" fmla="*/ 12040 h 63742"/>
                    <a:gd name="connsiteX10" fmla="*/ 12951 w 56255"/>
                    <a:gd name="connsiteY10" fmla="*/ 51601 h 63742"/>
                    <a:gd name="connsiteX11" fmla="*/ 24789 w 56255"/>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55" h="63742">
                      <a:moveTo>
                        <a:pt x="0" y="0"/>
                      </a:moveTo>
                      <a:lnTo>
                        <a:pt x="25396" y="0"/>
                      </a:lnTo>
                      <a:cubicBezTo>
                        <a:pt x="43710" y="0"/>
                        <a:pt x="56256" y="12546"/>
                        <a:pt x="56256" y="31871"/>
                      </a:cubicBezTo>
                      <a:cubicBezTo>
                        <a:pt x="56256" y="51197"/>
                        <a:pt x="43710" y="63743"/>
                        <a:pt x="25396" y="63743"/>
                      </a:cubicBezTo>
                      <a:lnTo>
                        <a:pt x="0" y="63743"/>
                      </a:lnTo>
                      <a:lnTo>
                        <a:pt x="0" y="0"/>
                      </a:lnTo>
                      <a:close/>
                      <a:moveTo>
                        <a:pt x="24789" y="51702"/>
                      </a:moveTo>
                      <a:cubicBezTo>
                        <a:pt x="35919" y="51702"/>
                        <a:pt x="43203" y="44114"/>
                        <a:pt x="43203" y="31871"/>
                      </a:cubicBezTo>
                      <a:cubicBezTo>
                        <a:pt x="43203" y="19629"/>
                        <a:pt x="35919"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DD6D3787-D106-83B7-8281-0350B98971BD}"/>
                    </a:ext>
                  </a:extLst>
                </p:cNvPr>
                <p:cNvSpPr/>
                <p:nvPr/>
              </p:nvSpPr>
              <p:spPr>
                <a:xfrm>
                  <a:off x="11335559" y="479362"/>
                  <a:ext cx="43406" cy="63843"/>
                </a:xfrm>
                <a:custGeom>
                  <a:avLst/>
                  <a:gdLst>
                    <a:gd name="connsiteX0" fmla="*/ 43406 w 43406"/>
                    <a:gd name="connsiteY0" fmla="*/ 52006 h 63843"/>
                    <a:gd name="connsiteX1" fmla="*/ 43406 w 43406"/>
                    <a:gd name="connsiteY1" fmla="*/ 63844 h 63843"/>
                    <a:gd name="connsiteX2" fmla="*/ 0 w 43406"/>
                    <a:gd name="connsiteY2" fmla="*/ 63844 h 63843"/>
                    <a:gd name="connsiteX3" fmla="*/ 0 w 43406"/>
                    <a:gd name="connsiteY3" fmla="*/ 0 h 63843"/>
                    <a:gd name="connsiteX4" fmla="*/ 42394 w 43406"/>
                    <a:gd name="connsiteY4" fmla="*/ 0 h 63843"/>
                    <a:gd name="connsiteX5" fmla="*/ 42394 w 43406"/>
                    <a:gd name="connsiteY5" fmla="*/ 11838 h 63843"/>
                    <a:gd name="connsiteX6" fmla="*/ 12951 w 43406"/>
                    <a:gd name="connsiteY6" fmla="*/ 11838 h 63843"/>
                    <a:gd name="connsiteX7" fmla="*/ 12951 w 43406"/>
                    <a:gd name="connsiteY7" fmla="*/ 25699 h 63843"/>
                    <a:gd name="connsiteX8" fmla="*/ 38954 w 43406"/>
                    <a:gd name="connsiteY8" fmla="*/ 25699 h 63843"/>
                    <a:gd name="connsiteX9" fmla="*/ 38954 w 43406"/>
                    <a:gd name="connsiteY9" fmla="*/ 37234 h 63843"/>
                    <a:gd name="connsiteX10" fmla="*/ 12951 w 43406"/>
                    <a:gd name="connsiteY10" fmla="*/ 37234 h 63843"/>
                    <a:gd name="connsiteX11" fmla="*/ 12951 w 43406"/>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06" h="63843">
                      <a:moveTo>
                        <a:pt x="43406" y="52006"/>
                      </a:moveTo>
                      <a:lnTo>
                        <a:pt x="43406" y="63844"/>
                      </a:lnTo>
                      <a:lnTo>
                        <a:pt x="0" y="63844"/>
                      </a:lnTo>
                      <a:lnTo>
                        <a:pt x="0" y="0"/>
                      </a:lnTo>
                      <a:lnTo>
                        <a:pt x="42394" y="0"/>
                      </a:lnTo>
                      <a:lnTo>
                        <a:pt x="42394" y="11838"/>
                      </a:lnTo>
                      <a:lnTo>
                        <a:pt x="12951" y="11838"/>
                      </a:lnTo>
                      <a:lnTo>
                        <a:pt x="12951" y="25699"/>
                      </a:lnTo>
                      <a:lnTo>
                        <a:pt x="38954" y="25699"/>
                      </a:lnTo>
                      <a:lnTo>
                        <a:pt x="38954" y="37234"/>
                      </a:lnTo>
                      <a:lnTo>
                        <a:pt x="12951" y="37234"/>
                      </a:lnTo>
                      <a:lnTo>
                        <a:pt x="12951" y="52006"/>
                      </a:lnTo>
                      <a:close/>
                    </a:path>
                  </a:pathLst>
                </a:custGeom>
                <a:solidFill>
                  <a:srgbClr val="000000"/>
                </a:solidFill>
                <a:ln w="10108"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5D9F02C6-7BB9-8092-31D7-0C838484642E}"/>
                    </a:ext>
                  </a:extLst>
                </p:cNvPr>
                <p:cNvSpPr/>
                <p:nvPr/>
              </p:nvSpPr>
              <p:spPr>
                <a:xfrm>
                  <a:off x="10615974" y="568298"/>
                  <a:ext cx="62427" cy="63843"/>
                </a:xfrm>
                <a:custGeom>
                  <a:avLst/>
                  <a:gdLst>
                    <a:gd name="connsiteX0" fmla="*/ 43912 w 62427"/>
                    <a:gd name="connsiteY0" fmla="*/ 50185 h 63843"/>
                    <a:gd name="connsiteX1" fmla="*/ 18111 w 62427"/>
                    <a:gd name="connsiteY1" fmla="*/ 50185 h 63843"/>
                    <a:gd name="connsiteX2" fmla="*/ 13153 w 62427"/>
                    <a:gd name="connsiteY2" fmla="*/ 63844 h 63843"/>
                    <a:gd name="connsiteX3" fmla="*/ 0 w 62427"/>
                    <a:gd name="connsiteY3" fmla="*/ 63844 h 63843"/>
                    <a:gd name="connsiteX4" fmla="*/ 24789 w 62427"/>
                    <a:gd name="connsiteY4" fmla="*/ 0 h 63843"/>
                    <a:gd name="connsiteX5" fmla="*/ 37537 w 62427"/>
                    <a:gd name="connsiteY5" fmla="*/ 0 h 63843"/>
                    <a:gd name="connsiteX6" fmla="*/ 62427 w 62427"/>
                    <a:gd name="connsiteY6" fmla="*/ 63844 h 63843"/>
                    <a:gd name="connsiteX7" fmla="*/ 48869 w 62427"/>
                    <a:gd name="connsiteY7" fmla="*/ 63844 h 63843"/>
                    <a:gd name="connsiteX8" fmla="*/ 43912 w 62427"/>
                    <a:gd name="connsiteY8" fmla="*/ 50185 h 63843"/>
                    <a:gd name="connsiteX9" fmla="*/ 39865 w 62427"/>
                    <a:gd name="connsiteY9" fmla="*/ 39055 h 63843"/>
                    <a:gd name="connsiteX10" fmla="*/ 31062 w 62427"/>
                    <a:gd name="connsiteY10" fmla="*/ 14671 h 63843"/>
                    <a:gd name="connsiteX11" fmla="*/ 22259 w 62427"/>
                    <a:gd name="connsiteY11" fmla="*/ 39055 h 63843"/>
                    <a:gd name="connsiteX12" fmla="*/ 39865 w 62427"/>
                    <a:gd name="connsiteY12" fmla="*/ 3905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7" h="63843">
                      <a:moveTo>
                        <a:pt x="43912" y="50185"/>
                      </a:moveTo>
                      <a:lnTo>
                        <a:pt x="18111" y="50185"/>
                      </a:lnTo>
                      <a:lnTo>
                        <a:pt x="13153" y="63844"/>
                      </a:lnTo>
                      <a:lnTo>
                        <a:pt x="0" y="63844"/>
                      </a:lnTo>
                      <a:lnTo>
                        <a:pt x="24789" y="0"/>
                      </a:lnTo>
                      <a:lnTo>
                        <a:pt x="37537" y="0"/>
                      </a:lnTo>
                      <a:lnTo>
                        <a:pt x="62427" y="63844"/>
                      </a:lnTo>
                      <a:lnTo>
                        <a:pt x="48869" y="63844"/>
                      </a:lnTo>
                      <a:lnTo>
                        <a:pt x="43912" y="50185"/>
                      </a:lnTo>
                      <a:close/>
                      <a:moveTo>
                        <a:pt x="39865" y="39055"/>
                      </a:moveTo>
                      <a:lnTo>
                        <a:pt x="31062" y="14671"/>
                      </a:lnTo>
                      <a:lnTo>
                        <a:pt x="22259" y="39055"/>
                      </a:lnTo>
                      <a:lnTo>
                        <a:pt x="39865" y="39055"/>
                      </a:lnTo>
                      <a:close/>
                    </a:path>
                  </a:pathLst>
                </a:custGeom>
                <a:solidFill>
                  <a:srgbClr val="000000"/>
                </a:solidFill>
                <a:ln w="10108"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EC02C77B-BBE1-61BE-D5CE-815E8CD92EEE}"/>
                    </a:ext>
                  </a:extLst>
                </p:cNvPr>
                <p:cNvSpPr/>
                <p:nvPr/>
              </p:nvSpPr>
              <p:spPr>
                <a:xfrm>
                  <a:off x="10700559" y="568400"/>
                  <a:ext cx="49274" cy="63843"/>
                </a:xfrm>
                <a:custGeom>
                  <a:avLst/>
                  <a:gdLst>
                    <a:gd name="connsiteX0" fmla="*/ 35413 w 49274"/>
                    <a:gd name="connsiteY0" fmla="*/ 63844 h 63843"/>
                    <a:gd name="connsiteX1" fmla="*/ 24688 w 49274"/>
                    <a:gd name="connsiteY1" fmla="*/ 46036 h 63843"/>
                    <a:gd name="connsiteX2" fmla="*/ 24081 w 49274"/>
                    <a:gd name="connsiteY2" fmla="*/ 46036 h 63843"/>
                    <a:gd name="connsiteX3" fmla="*/ 12850 w 49274"/>
                    <a:gd name="connsiteY3" fmla="*/ 46036 h 63843"/>
                    <a:gd name="connsiteX4" fmla="*/ 12850 w 49274"/>
                    <a:gd name="connsiteY4" fmla="*/ 63844 h 63843"/>
                    <a:gd name="connsiteX5" fmla="*/ 0 w 49274"/>
                    <a:gd name="connsiteY5" fmla="*/ 63844 h 63843"/>
                    <a:gd name="connsiteX6" fmla="*/ 0 w 49274"/>
                    <a:gd name="connsiteY6" fmla="*/ 0 h 63843"/>
                    <a:gd name="connsiteX7" fmla="*/ 24081 w 49274"/>
                    <a:gd name="connsiteY7" fmla="*/ 0 h 63843"/>
                    <a:gd name="connsiteX8" fmla="*/ 48262 w 49274"/>
                    <a:gd name="connsiteY8" fmla="*/ 23170 h 63843"/>
                    <a:gd name="connsiteX9" fmla="*/ 36829 w 49274"/>
                    <a:gd name="connsiteY9" fmla="*/ 43305 h 63843"/>
                    <a:gd name="connsiteX10" fmla="*/ 49274 w 49274"/>
                    <a:gd name="connsiteY10" fmla="*/ 63844 h 63843"/>
                    <a:gd name="connsiteX11" fmla="*/ 35413 w 49274"/>
                    <a:gd name="connsiteY11" fmla="*/ 63844 h 63843"/>
                    <a:gd name="connsiteX12" fmla="*/ 23271 w 49274"/>
                    <a:gd name="connsiteY12" fmla="*/ 12040 h 63843"/>
                    <a:gd name="connsiteX13" fmla="*/ 12749 w 49274"/>
                    <a:gd name="connsiteY13" fmla="*/ 12040 h 63843"/>
                    <a:gd name="connsiteX14" fmla="*/ 12749 w 49274"/>
                    <a:gd name="connsiteY14" fmla="*/ 34300 h 63843"/>
                    <a:gd name="connsiteX15" fmla="*/ 23271 w 49274"/>
                    <a:gd name="connsiteY15" fmla="*/ 34300 h 63843"/>
                    <a:gd name="connsiteX16" fmla="*/ 35109 w 49274"/>
                    <a:gd name="connsiteY16" fmla="*/ 23170 h 63843"/>
                    <a:gd name="connsiteX17" fmla="*/ 23271 w 49274"/>
                    <a:gd name="connsiteY17" fmla="*/ 1204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4" h="63843">
                      <a:moveTo>
                        <a:pt x="35413" y="63844"/>
                      </a:moveTo>
                      <a:lnTo>
                        <a:pt x="24688" y="46036"/>
                      </a:lnTo>
                      <a:lnTo>
                        <a:pt x="24081" y="46036"/>
                      </a:lnTo>
                      <a:lnTo>
                        <a:pt x="12850" y="46036"/>
                      </a:lnTo>
                      <a:lnTo>
                        <a:pt x="12850" y="63844"/>
                      </a:lnTo>
                      <a:lnTo>
                        <a:pt x="0" y="63844"/>
                      </a:lnTo>
                      <a:lnTo>
                        <a:pt x="0" y="0"/>
                      </a:lnTo>
                      <a:lnTo>
                        <a:pt x="24081" y="0"/>
                      </a:lnTo>
                      <a:cubicBezTo>
                        <a:pt x="38954" y="0"/>
                        <a:pt x="48262" y="8803"/>
                        <a:pt x="48262" y="23170"/>
                      </a:cubicBezTo>
                      <a:cubicBezTo>
                        <a:pt x="48262" y="32782"/>
                        <a:pt x="44013" y="39763"/>
                        <a:pt x="36829" y="43305"/>
                      </a:cubicBezTo>
                      <a:lnTo>
                        <a:pt x="49274" y="63844"/>
                      </a:lnTo>
                      <a:lnTo>
                        <a:pt x="35413" y="63844"/>
                      </a:lnTo>
                      <a:close/>
                      <a:moveTo>
                        <a:pt x="23271" y="12040"/>
                      </a:moveTo>
                      <a:lnTo>
                        <a:pt x="12749" y="12040"/>
                      </a:lnTo>
                      <a:lnTo>
                        <a:pt x="12749" y="34300"/>
                      </a:lnTo>
                      <a:lnTo>
                        <a:pt x="23271" y="34300"/>
                      </a:lnTo>
                      <a:cubicBezTo>
                        <a:pt x="31163" y="34300"/>
                        <a:pt x="35109" y="30151"/>
                        <a:pt x="35109" y="23170"/>
                      </a:cubicBezTo>
                      <a:cubicBezTo>
                        <a:pt x="35109" y="16087"/>
                        <a:pt x="31163" y="12040"/>
                        <a:pt x="23271" y="12040"/>
                      </a:cubicBezTo>
                    </a:path>
                  </a:pathLst>
                </a:custGeom>
                <a:solidFill>
                  <a:srgbClr val="000000"/>
                </a:solidFill>
                <a:ln w="10108"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DBEC3DCC-2A99-3BCB-AC04-67A47B9414CC}"/>
                    </a:ext>
                  </a:extLst>
                </p:cNvPr>
                <p:cNvSpPr/>
                <p:nvPr/>
              </p:nvSpPr>
              <p:spPr>
                <a:xfrm>
                  <a:off x="10858196" y="568400"/>
                  <a:ext cx="50488" cy="64855"/>
                </a:xfrm>
                <a:custGeom>
                  <a:avLst/>
                  <a:gdLst>
                    <a:gd name="connsiteX0" fmla="*/ 0 w 50488"/>
                    <a:gd name="connsiteY0" fmla="*/ 35716 h 64855"/>
                    <a:gd name="connsiteX1" fmla="*/ 0 w 50488"/>
                    <a:gd name="connsiteY1" fmla="*/ 0 h 64855"/>
                    <a:gd name="connsiteX2" fmla="*/ 12850 w 50488"/>
                    <a:gd name="connsiteY2" fmla="*/ 0 h 64855"/>
                    <a:gd name="connsiteX3" fmla="*/ 12850 w 50488"/>
                    <a:gd name="connsiteY3" fmla="*/ 35210 h 64855"/>
                    <a:gd name="connsiteX4" fmla="*/ 25295 w 50488"/>
                    <a:gd name="connsiteY4" fmla="*/ 52310 h 64855"/>
                    <a:gd name="connsiteX5" fmla="*/ 37740 w 50488"/>
                    <a:gd name="connsiteY5" fmla="*/ 35210 h 64855"/>
                    <a:gd name="connsiteX6" fmla="*/ 37740 w 50488"/>
                    <a:gd name="connsiteY6" fmla="*/ 0 h 64855"/>
                    <a:gd name="connsiteX7" fmla="*/ 50488 w 50488"/>
                    <a:gd name="connsiteY7" fmla="*/ 0 h 64855"/>
                    <a:gd name="connsiteX8" fmla="*/ 50488 w 50488"/>
                    <a:gd name="connsiteY8" fmla="*/ 35716 h 64855"/>
                    <a:gd name="connsiteX9" fmla="*/ 25295 w 50488"/>
                    <a:gd name="connsiteY9" fmla="*/ 64856 h 64855"/>
                    <a:gd name="connsiteX10" fmla="*/ 0 w 50488"/>
                    <a:gd name="connsiteY10" fmla="*/ 35716 h 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8" h="64855">
                      <a:moveTo>
                        <a:pt x="0" y="35716"/>
                      </a:moveTo>
                      <a:lnTo>
                        <a:pt x="0" y="0"/>
                      </a:lnTo>
                      <a:lnTo>
                        <a:pt x="12850" y="0"/>
                      </a:lnTo>
                      <a:lnTo>
                        <a:pt x="12850" y="35210"/>
                      </a:lnTo>
                      <a:cubicBezTo>
                        <a:pt x="12850" y="47352"/>
                        <a:pt x="17504" y="52310"/>
                        <a:pt x="25295" y="52310"/>
                      </a:cubicBezTo>
                      <a:cubicBezTo>
                        <a:pt x="33187" y="52310"/>
                        <a:pt x="37740" y="47251"/>
                        <a:pt x="37740" y="35210"/>
                      </a:cubicBezTo>
                      <a:lnTo>
                        <a:pt x="37740" y="0"/>
                      </a:lnTo>
                      <a:lnTo>
                        <a:pt x="50488" y="0"/>
                      </a:lnTo>
                      <a:lnTo>
                        <a:pt x="50488" y="35716"/>
                      </a:lnTo>
                      <a:cubicBezTo>
                        <a:pt x="50488" y="54535"/>
                        <a:pt x="41079" y="64856"/>
                        <a:pt x="25295" y="64856"/>
                      </a:cubicBezTo>
                      <a:cubicBezTo>
                        <a:pt x="9308" y="64856"/>
                        <a:pt x="0" y="54535"/>
                        <a:pt x="0" y="35716"/>
                      </a:cubicBezTo>
                    </a:path>
                  </a:pathLst>
                </a:custGeom>
                <a:solidFill>
                  <a:srgbClr val="000000"/>
                </a:solidFill>
                <a:ln w="1010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9EE29AF4-A38A-BE76-DF07-084568E7BDE5}"/>
                    </a:ext>
                  </a:extLst>
                </p:cNvPr>
                <p:cNvSpPr/>
                <p:nvPr/>
              </p:nvSpPr>
              <p:spPr>
                <a:xfrm>
                  <a:off x="10937622" y="568400"/>
                  <a:ext cx="12849" cy="63843"/>
                </a:xfrm>
                <a:custGeom>
                  <a:avLst/>
                  <a:gdLst>
                    <a:gd name="connsiteX0" fmla="*/ 0 w 12849"/>
                    <a:gd name="connsiteY0" fmla="*/ 0 h 63843"/>
                    <a:gd name="connsiteX1" fmla="*/ 12850 w 12849"/>
                    <a:gd name="connsiteY1" fmla="*/ 0 h 63843"/>
                    <a:gd name="connsiteX2" fmla="*/ 12850 w 12849"/>
                    <a:gd name="connsiteY2" fmla="*/ 63844 h 63843"/>
                    <a:gd name="connsiteX3" fmla="*/ 0 w 12849"/>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849" h="63843">
                      <a:moveTo>
                        <a:pt x="0" y="0"/>
                      </a:moveTo>
                      <a:lnTo>
                        <a:pt x="12850" y="0"/>
                      </a:lnTo>
                      <a:lnTo>
                        <a:pt x="12850"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5F4E852C-2573-F875-109F-D6C2B36DF0E0}"/>
                    </a:ext>
                  </a:extLst>
                </p:cNvPr>
                <p:cNvSpPr/>
                <p:nvPr/>
              </p:nvSpPr>
              <p:spPr>
                <a:xfrm>
                  <a:off x="10973743" y="568400"/>
                  <a:ext cx="48464" cy="63843"/>
                </a:xfrm>
                <a:custGeom>
                  <a:avLst/>
                  <a:gdLst>
                    <a:gd name="connsiteX0" fmla="*/ 17808 w 48464"/>
                    <a:gd name="connsiteY0" fmla="*/ 12040 h 63843"/>
                    <a:gd name="connsiteX1" fmla="*/ 0 w 48464"/>
                    <a:gd name="connsiteY1" fmla="*/ 12040 h 63843"/>
                    <a:gd name="connsiteX2" fmla="*/ 0 w 48464"/>
                    <a:gd name="connsiteY2" fmla="*/ 0 h 63843"/>
                    <a:gd name="connsiteX3" fmla="*/ 48465 w 48464"/>
                    <a:gd name="connsiteY3" fmla="*/ 0 h 63843"/>
                    <a:gd name="connsiteX4" fmla="*/ 48465 w 48464"/>
                    <a:gd name="connsiteY4" fmla="*/ 12040 h 63843"/>
                    <a:gd name="connsiteX5" fmla="*/ 30657 w 48464"/>
                    <a:gd name="connsiteY5" fmla="*/ 12040 h 63843"/>
                    <a:gd name="connsiteX6" fmla="*/ 30657 w 48464"/>
                    <a:gd name="connsiteY6" fmla="*/ 63844 h 63843"/>
                    <a:gd name="connsiteX7" fmla="*/ 17808 w 48464"/>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4" h="63843">
                      <a:moveTo>
                        <a:pt x="17808" y="12040"/>
                      </a:moveTo>
                      <a:lnTo>
                        <a:pt x="0" y="12040"/>
                      </a:lnTo>
                      <a:lnTo>
                        <a:pt x="0" y="0"/>
                      </a:lnTo>
                      <a:lnTo>
                        <a:pt x="48465" y="0"/>
                      </a:lnTo>
                      <a:lnTo>
                        <a:pt x="48465" y="12040"/>
                      </a:lnTo>
                      <a:lnTo>
                        <a:pt x="30657" y="12040"/>
                      </a:lnTo>
                      <a:lnTo>
                        <a:pt x="30657"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8498A46D-0CBD-F74D-EC34-0E50D13F3A1F}"/>
                    </a:ext>
                  </a:extLst>
                </p:cNvPr>
                <p:cNvSpPr/>
                <p:nvPr/>
              </p:nvSpPr>
              <p:spPr>
                <a:xfrm>
                  <a:off x="11045479" y="568400"/>
                  <a:ext cx="43102" cy="63843"/>
                </a:xfrm>
                <a:custGeom>
                  <a:avLst/>
                  <a:gdLst>
                    <a:gd name="connsiteX0" fmla="*/ 43102 w 43102"/>
                    <a:gd name="connsiteY0" fmla="*/ 51905 h 63843"/>
                    <a:gd name="connsiteX1" fmla="*/ 43102 w 43102"/>
                    <a:gd name="connsiteY1" fmla="*/ 63844 h 63843"/>
                    <a:gd name="connsiteX2" fmla="*/ 0 w 43102"/>
                    <a:gd name="connsiteY2" fmla="*/ 63844 h 63843"/>
                    <a:gd name="connsiteX3" fmla="*/ 0 w 43102"/>
                    <a:gd name="connsiteY3" fmla="*/ 0 h 63843"/>
                    <a:gd name="connsiteX4" fmla="*/ 41989 w 43102"/>
                    <a:gd name="connsiteY4" fmla="*/ 0 h 63843"/>
                    <a:gd name="connsiteX5" fmla="*/ 41989 w 43102"/>
                    <a:gd name="connsiteY5" fmla="*/ 11838 h 63843"/>
                    <a:gd name="connsiteX6" fmla="*/ 12749 w 43102"/>
                    <a:gd name="connsiteY6" fmla="*/ 11838 h 63843"/>
                    <a:gd name="connsiteX7" fmla="*/ 12749 w 43102"/>
                    <a:gd name="connsiteY7" fmla="*/ 25699 h 63843"/>
                    <a:gd name="connsiteX8" fmla="*/ 38650 w 43102"/>
                    <a:gd name="connsiteY8" fmla="*/ 25699 h 63843"/>
                    <a:gd name="connsiteX9" fmla="*/ 38650 w 43102"/>
                    <a:gd name="connsiteY9" fmla="*/ 37133 h 63843"/>
                    <a:gd name="connsiteX10" fmla="*/ 12749 w 43102"/>
                    <a:gd name="connsiteY10" fmla="*/ 37133 h 63843"/>
                    <a:gd name="connsiteX11" fmla="*/ 12749 w 43102"/>
                    <a:gd name="connsiteY11" fmla="*/ 5190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2" h="63843">
                      <a:moveTo>
                        <a:pt x="43102" y="51905"/>
                      </a:moveTo>
                      <a:lnTo>
                        <a:pt x="43102" y="63844"/>
                      </a:lnTo>
                      <a:lnTo>
                        <a:pt x="0" y="63844"/>
                      </a:lnTo>
                      <a:lnTo>
                        <a:pt x="0" y="0"/>
                      </a:lnTo>
                      <a:lnTo>
                        <a:pt x="41989" y="0"/>
                      </a:lnTo>
                      <a:lnTo>
                        <a:pt x="41989" y="11838"/>
                      </a:lnTo>
                      <a:lnTo>
                        <a:pt x="12749" y="11838"/>
                      </a:lnTo>
                      <a:lnTo>
                        <a:pt x="12749" y="25699"/>
                      </a:lnTo>
                      <a:lnTo>
                        <a:pt x="38650" y="25699"/>
                      </a:lnTo>
                      <a:lnTo>
                        <a:pt x="38650" y="37133"/>
                      </a:lnTo>
                      <a:lnTo>
                        <a:pt x="12749" y="37133"/>
                      </a:lnTo>
                      <a:lnTo>
                        <a:pt x="12749" y="51905"/>
                      </a:lnTo>
                      <a:close/>
                    </a:path>
                  </a:pathLst>
                </a:custGeom>
                <a:solidFill>
                  <a:srgbClr val="000000"/>
                </a:solidFill>
                <a:ln w="10108"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00D3F7D0-8699-431F-1468-17A2F42F809F}"/>
                    </a:ext>
                  </a:extLst>
                </p:cNvPr>
                <p:cNvSpPr/>
                <p:nvPr/>
              </p:nvSpPr>
              <p:spPr>
                <a:xfrm>
                  <a:off x="11111448" y="567287"/>
                  <a:ext cx="53119" cy="66069"/>
                </a:xfrm>
                <a:custGeom>
                  <a:avLst/>
                  <a:gdLst>
                    <a:gd name="connsiteX0" fmla="*/ 0 w 53119"/>
                    <a:gd name="connsiteY0" fmla="*/ 32984 h 66069"/>
                    <a:gd name="connsiteX1" fmla="*/ 30252 w 53119"/>
                    <a:gd name="connsiteY1" fmla="*/ 0 h 66069"/>
                    <a:gd name="connsiteX2" fmla="*/ 53119 w 53119"/>
                    <a:gd name="connsiteY2" fmla="*/ 11332 h 66069"/>
                    <a:gd name="connsiteX3" fmla="*/ 44822 w 53119"/>
                    <a:gd name="connsiteY3" fmla="*/ 20033 h 66069"/>
                    <a:gd name="connsiteX4" fmla="*/ 30860 w 53119"/>
                    <a:gd name="connsiteY4" fmla="*/ 12546 h 66069"/>
                    <a:gd name="connsiteX5" fmla="*/ 13052 w 53119"/>
                    <a:gd name="connsiteY5" fmla="*/ 32984 h 66069"/>
                    <a:gd name="connsiteX6" fmla="*/ 30860 w 53119"/>
                    <a:gd name="connsiteY6" fmla="*/ 53423 h 66069"/>
                    <a:gd name="connsiteX7" fmla="*/ 44822 w 53119"/>
                    <a:gd name="connsiteY7" fmla="*/ 45834 h 66069"/>
                    <a:gd name="connsiteX8" fmla="*/ 53119 w 53119"/>
                    <a:gd name="connsiteY8" fmla="*/ 54637 h 66069"/>
                    <a:gd name="connsiteX9" fmla="*/ 30151 w 53119"/>
                    <a:gd name="connsiteY9" fmla="*/ 66070 h 66069"/>
                    <a:gd name="connsiteX10" fmla="*/ 0 w 53119"/>
                    <a:gd name="connsiteY10" fmla="*/ 32984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9" h="66069">
                      <a:moveTo>
                        <a:pt x="0" y="32984"/>
                      </a:moveTo>
                      <a:cubicBezTo>
                        <a:pt x="0" y="13760"/>
                        <a:pt x="12850" y="0"/>
                        <a:pt x="30252" y="0"/>
                      </a:cubicBezTo>
                      <a:cubicBezTo>
                        <a:pt x="39865" y="0"/>
                        <a:pt x="47858" y="4047"/>
                        <a:pt x="53119" y="11332"/>
                      </a:cubicBezTo>
                      <a:lnTo>
                        <a:pt x="44822" y="20033"/>
                      </a:lnTo>
                      <a:cubicBezTo>
                        <a:pt x="41079" y="15076"/>
                        <a:pt x="36424" y="12546"/>
                        <a:pt x="30860" y="12546"/>
                      </a:cubicBezTo>
                      <a:cubicBezTo>
                        <a:pt x="20438" y="12546"/>
                        <a:pt x="13052" y="20944"/>
                        <a:pt x="13052" y="32984"/>
                      </a:cubicBezTo>
                      <a:cubicBezTo>
                        <a:pt x="13052" y="45025"/>
                        <a:pt x="20438" y="53423"/>
                        <a:pt x="30860" y="53423"/>
                      </a:cubicBezTo>
                      <a:cubicBezTo>
                        <a:pt x="36424" y="53423"/>
                        <a:pt x="41079" y="50893"/>
                        <a:pt x="44822" y="45834"/>
                      </a:cubicBezTo>
                      <a:lnTo>
                        <a:pt x="53119" y="54637"/>
                      </a:lnTo>
                      <a:cubicBezTo>
                        <a:pt x="47858" y="62023"/>
                        <a:pt x="39865" y="66070"/>
                        <a:pt x="30151" y="66070"/>
                      </a:cubicBezTo>
                      <a:cubicBezTo>
                        <a:pt x="12850" y="65969"/>
                        <a:pt x="0" y="52208"/>
                        <a:pt x="0" y="32984"/>
                      </a:cubicBezTo>
                    </a:path>
                  </a:pathLst>
                </a:custGeom>
                <a:solidFill>
                  <a:srgbClr val="000000"/>
                </a:solidFill>
                <a:ln w="10108"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494A89B6-72C8-1813-10A3-873B5B469271}"/>
                    </a:ext>
                  </a:extLst>
                </p:cNvPr>
                <p:cNvSpPr/>
                <p:nvPr/>
              </p:nvSpPr>
              <p:spPr>
                <a:xfrm>
                  <a:off x="11182678" y="568400"/>
                  <a:ext cx="48566" cy="63843"/>
                </a:xfrm>
                <a:custGeom>
                  <a:avLst/>
                  <a:gdLst>
                    <a:gd name="connsiteX0" fmla="*/ 17808 w 48566"/>
                    <a:gd name="connsiteY0" fmla="*/ 12040 h 63843"/>
                    <a:gd name="connsiteX1" fmla="*/ 0 w 48566"/>
                    <a:gd name="connsiteY1" fmla="*/ 12040 h 63843"/>
                    <a:gd name="connsiteX2" fmla="*/ 0 w 48566"/>
                    <a:gd name="connsiteY2" fmla="*/ 0 h 63843"/>
                    <a:gd name="connsiteX3" fmla="*/ 48566 w 48566"/>
                    <a:gd name="connsiteY3" fmla="*/ 0 h 63843"/>
                    <a:gd name="connsiteX4" fmla="*/ 48566 w 48566"/>
                    <a:gd name="connsiteY4" fmla="*/ 12040 h 63843"/>
                    <a:gd name="connsiteX5" fmla="*/ 30759 w 48566"/>
                    <a:gd name="connsiteY5" fmla="*/ 12040 h 63843"/>
                    <a:gd name="connsiteX6" fmla="*/ 30759 w 48566"/>
                    <a:gd name="connsiteY6" fmla="*/ 63844 h 63843"/>
                    <a:gd name="connsiteX7" fmla="*/ 17808 w 48566"/>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6" h="63843">
                      <a:moveTo>
                        <a:pt x="17808" y="12040"/>
                      </a:moveTo>
                      <a:lnTo>
                        <a:pt x="0" y="12040"/>
                      </a:lnTo>
                      <a:lnTo>
                        <a:pt x="0" y="0"/>
                      </a:lnTo>
                      <a:lnTo>
                        <a:pt x="48566" y="0"/>
                      </a:lnTo>
                      <a:lnTo>
                        <a:pt x="48566" y="12040"/>
                      </a:lnTo>
                      <a:lnTo>
                        <a:pt x="30759" y="12040"/>
                      </a:lnTo>
                      <a:lnTo>
                        <a:pt x="30759"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8F6DE713-9FA7-F2CB-42A8-973566E0F4ED}"/>
                    </a:ext>
                  </a:extLst>
                </p:cNvPr>
                <p:cNvSpPr/>
                <p:nvPr/>
              </p:nvSpPr>
              <p:spPr>
                <a:xfrm>
                  <a:off x="11250164"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1" y="12546"/>
                        <a:pt x="30455" y="12546"/>
                      </a:cubicBezTo>
                      <a:cubicBezTo>
                        <a:pt x="20539" y="12546"/>
                        <a:pt x="13052" y="20843"/>
                        <a:pt x="13052" y="32984"/>
                      </a:cubicBezTo>
                      <a:cubicBezTo>
                        <a:pt x="13052" y="45126"/>
                        <a:pt x="20539" y="53423"/>
                        <a:pt x="30455" y="53423"/>
                      </a:cubicBezTo>
                      <a:cubicBezTo>
                        <a:pt x="40371"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1E6DE59B-B717-2904-E7D3-AC78497664BA}"/>
                    </a:ext>
                  </a:extLst>
                </p:cNvPr>
                <p:cNvSpPr/>
                <p:nvPr/>
              </p:nvSpPr>
              <p:spPr>
                <a:xfrm>
                  <a:off x="10772498"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0" y="12546"/>
                        <a:pt x="30455" y="12546"/>
                      </a:cubicBezTo>
                      <a:cubicBezTo>
                        <a:pt x="20539" y="12546"/>
                        <a:pt x="13052" y="20843"/>
                        <a:pt x="13052" y="32984"/>
                      </a:cubicBezTo>
                      <a:cubicBezTo>
                        <a:pt x="13052" y="45126"/>
                        <a:pt x="20539" y="53423"/>
                        <a:pt x="30455" y="53423"/>
                      </a:cubicBezTo>
                      <a:cubicBezTo>
                        <a:pt x="40370"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03CA8A7-D48F-8F86-7127-66C6238734FE}"/>
                    </a:ext>
                  </a:extLst>
                </p:cNvPr>
                <p:cNvSpPr/>
                <p:nvPr/>
              </p:nvSpPr>
              <p:spPr>
                <a:xfrm>
                  <a:off x="11332726" y="567287"/>
                  <a:ext cx="46340" cy="66069"/>
                </a:xfrm>
                <a:custGeom>
                  <a:avLst/>
                  <a:gdLst>
                    <a:gd name="connsiteX0" fmla="*/ 0 w 46340"/>
                    <a:gd name="connsiteY0" fmla="*/ 58583 h 66069"/>
                    <a:gd name="connsiteX1" fmla="*/ 4351 w 46340"/>
                    <a:gd name="connsiteY1" fmla="*/ 47453 h 66069"/>
                    <a:gd name="connsiteX2" fmla="*/ 22765 w 46340"/>
                    <a:gd name="connsiteY2" fmla="*/ 54131 h 66069"/>
                    <a:gd name="connsiteX3" fmla="*/ 33490 w 46340"/>
                    <a:gd name="connsiteY3" fmla="*/ 47251 h 66069"/>
                    <a:gd name="connsiteX4" fmla="*/ 1113 w 46340"/>
                    <a:gd name="connsiteY4" fmla="*/ 19831 h 66069"/>
                    <a:gd name="connsiteX5" fmla="*/ 24586 w 46340"/>
                    <a:gd name="connsiteY5" fmla="*/ 0 h 66069"/>
                    <a:gd name="connsiteX6" fmla="*/ 43911 w 46340"/>
                    <a:gd name="connsiteY6" fmla="*/ 5666 h 66069"/>
                    <a:gd name="connsiteX7" fmla="*/ 39966 w 46340"/>
                    <a:gd name="connsiteY7" fmla="*/ 16897 h 66069"/>
                    <a:gd name="connsiteX8" fmla="*/ 24586 w 46340"/>
                    <a:gd name="connsiteY8" fmla="*/ 11838 h 66069"/>
                    <a:gd name="connsiteX9" fmla="*/ 13963 w 46340"/>
                    <a:gd name="connsiteY9" fmla="*/ 19123 h 66069"/>
                    <a:gd name="connsiteX10" fmla="*/ 46340 w 46340"/>
                    <a:gd name="connsiteY10" fmla="*/ 46239 h 66069"/>
                    <a:gd name="connsiteX11" fmla="*/ 22765 w 46340"/>
                    <a:gd name="connsiteY11" fmla="*/ 66070 h 66069"/>
                    <a:gd name="connsiteX12" fmla="*/ 0 w 46340"/>
                    <a:gd name="connsiteY12" fmla="*/ 58583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0" h="66069">
                      <a:moveTo>
                        <a:pt x="0" y="58583"/>
                      </a:moveTo>
                      <a:lnTo>
                        <a:pt x="4351" y="47453"/>
                      </a:lnTo>
                      <a:cubicBezTo>
                        <a:pt x="9005" y="51399"/>
                        <a:pt x="16087" y="54131"/>
                        <a:pt x="22765" y="54131"/>
                      </a:cubicBezTo>
                      <a:cubicBezTo>
                        <a:pt x="30354" y="54131"/>
                        <a:pt x="33490" y="51197"/>
                        <a:pt x="33490" y="47251"/>
                      </a:cubicBezTo>
                      <a:cubicBezTo>
                        <a:pt x="33490" y="35311"/>
                        <a:pt x="1113" y="43507"/>
                        <a:pt x="1113" y="19831"/>
                      </a:cubicBezTo>
                      <a:cubicBezTo>
                        <a:pt x="1113" y="9005"/>
                        <a:pt x="8701" y="0"/>
                        <a:pt x="24586" y="0"/>
                      </a:cubicBezTo>
                      <a:cubicBezTo>
                        <a:pt x="31568" y="0"/>
                        <a:pt x="38752" y="1922"/>
                        <a:pt x="43911" y="5666"/>
                      </a:cubicBezTo>
                      <a:lnTo>
                        <a:pt x="39966" y="16897"/>
                      </a:lnTo>
                      <a:cubicBezTo>
                        <a:pt x="34806" y="13558"/>
                        <a:pt x="29443" y="11838"/>
                        <a:pt x="24586" y="11838"/>
                      </a:cubicBezTo>
                      <a:cubicBezTo>
                        <a:pt x="16998" y="11838"/>
                        <a:pt x="13963" y="15076"/>
                        <a:pt x="13963" y="19123"/>
                      </a:cubicBezTo>
                      <a:cubicBezTo>
                        <a:pt x="13963" y="30860"/>
                        <a:pt x="46340" y="22765"/>
                        <a:pt x="46340" y="46239"/>
                      </a:cubicBezTo>
                      <a:cubicBezTo>
                        <a:pt x="46340" y="56863"/>
                        <a:pt x="38650" y="66070"/>
                        <a:pt x="22765" y="66070"/>
                      </a:cubicBezTo>
                      <a:cubicBezTo>
                        <a:pt x="13760" y="65969"/>
                        <a:pt x="4856" y="63035"/>
                        <a:pt x="0" y="58583"/>
                      </a:cubicBezTo>
                    </a:path>
                  </a:pathLst>
                </a:custGeom>
                <a:solidFill>
                  <a:srgbClr val="000000"/>
                </a:solidFill>
                <a:ln w="10108"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C901A1A1-FB02-D4CC-4EDA-5DBE10D05543}"/>
                    </a:ext>
                  </a:extLst>
                </p:cNvPr>
                <p:cNvSpPr/>
                <p:nvPr/>
              </p:nvSpPr>
              <p:spPr>
                <a:xfrm>
                  <a:off x="10802952" y="610996"/>
                  <a:ext cx="33793" cy="27419"/>
                </a:xfrm>
                <a:custGeom>
                  <a:avLst/>
                  <a:gdLst>
                    <a:gd name="connsiteX0" fmla="*/ 13558 w 33793"/>
                    <a:gd name="connsiteY0" fmla="*/ 0 h 27419"/>
                    <a:gd name="connsiteX1" fmla="*/ 0 w 33793"/>
                    <a:gd name="connsiteY1" fmla="*/ 0 h 27419"/>
                    <a:gd name="connsiteX2" fmla="*/ 20236 w 33793"/>
                    <a:gd name="connsiteY2" fmla="*/ 27420 h 27419"/>
                    <a:gd name="connsiteX3" fmla="*/ 33794 w 33793"/>
                    <a:gd name="connsiteY3" fmla="*/ 27420 h 27419"/>
                  </a:gdLst>
                  <a:ahLst/>
                  <a:cxnLst>
                    <a:cxn ang="0">
                      <a:pos x="connsiteX0" y="connsiteY0"/>
                    </a:cxn>
                    <a:cxn ang="0">
                      <a:pos x="connsiteX1" y="connsiteY1"/>
                    </a:cxn>
                    <a:cxn ang="0">
                      <a:pos x="connsiteX2" y="connsiteY2"/>
                    </a:cxn>
                    <a:cxn ang="0">
                      <a:pos x="connsiteX3" y="connsiteY3"/>
                    </a:cxn>
                  </a:cxnLst>
                  <a:rect l="l" t="t" r="r" b="b"/>
                  <a:pathLst>
                    <a:path w="33793" h="27419">
                      <a:moveTo>
                        <a:pt x="13558" y="0"/>
                      </a:moveTo>
                      <a:lnTo>
                        <a:pt x="0" y="0"/>
                      </a:lnTo>
                      <a:lnTo>
                        <a:pt x="20236" y="27420"/>
                      </a:lnTo>
                      <a:lnTo>
                        <a:pt x="33794" y="27420"/>
                      </a:lnTo>
                      <a:close/>
                    </a:path>
                  </a:pathLst>
                </a:custGeom>
                <a:solidFill>
                  <a:srgbClr val="000000"/>
                </a:solidFill>
                <a:ln w="10108" cap="flat">
                  <a:noFill/>
                  <a:prstDash val="solid"/>
                  <a:miter/>
                </a:ln>
              </p:spPr>
              <p:txBody>
                <a:bodyPr rtlCol="0" anchor="ctr"/>
                <a:lstStyle/>
                <a:p>
                  <a:endParaRPr lang="es-CO"/>
                </a:p>
              </p:txBody>
            </p:sp>
          </p:grpSp>
          <p:grpSp>
            <p:nvGrpSpPr>
              <p:cNvPr id="14" name="Gráfico 2">
                <a:extLst>
                  <a:ext uri="{FF2B5EF4-FFF2-40B4-BE49-F238E27FC236}">
                    <a16:creationId xmlns:a16="http://schemas.microsoft.com/office/drawing/2014/main" id="{D7F3548C-08CA-BC80-0523-DEFE7331413B}"/>
                  </a:ext>
                </a:extLst>
              </p:cNvPr>
              <p:cNvGrpSpPr/>
              <p:nvPr/>
            </p:nvGrpSpPr>
            <p:grpSpPr>
              <a:xfrm>
                <a:off x="10247580" y="412179"/>
                <a:ext cx="313351" cy="312542"/>
                <a:chOff x="10247580" y="412179"/>
                <a:chExt cx="313351" cy="312542"/>
              </a:xfrm>
              <a:solidFill>
                <a:srgbClr val="FFFFFF"/>
              </a:solidFill>
            </p:grpSpPr>
            <p:sp>
              <p:nvSpPr>
                <p:cNvPr id="16" name="Forma libre: forma 15">
                  <a:extLst>
                    <a:ext uri="{FF2B5EF4-FFF2-40B4-BE49-F238E27FC236}">
                      <a16:creationId xmlns:a16="http://schemas.microsoft.com/office/drawing/2014/main" id="{1CCA4559-54BC-0AE0-CBBC-9167FD12B445}"/>
                    </a:ext>
                  </a:extLst>
                </p:cNvPr>
                <p:cNvSpPr/>
                <p:nvPr/>
              </p:nvSpPr>
              <p:spPr>
                <a:xfrm>
                  <a:off x="10247580" y="412179"/>
                  <a:ext cx="313351" cy="312542"/>
                </a:xfrm>
                <a:custGeom>
                  <a:avLst/>
                  <a:gdLst>
                    <a:gd name="connsiteX0" fmla="*/ 313250 w 313351"/>
                    <a:gd name="connsiteY0" fmla="*/ 156322 h 312542"/>
                    <a:gd name="connsiteX1" fmla="*/ 235444 w 313351"/>
                    <a:gd name="connsiteY1" fmla="*/ 156322 h 312542"/>
                    <a:gd name="connsiteX2" fmla="*/ 160672 w 313351"/>
                    <a:gd name="connsiteY2" fmla="*/ 7993 h 312542"/>
                    <a:gd name="connsiteX3" fmla="*/ 156625 w 313351"/>
                    <a:gd name="connsiteY3" fmla="*/ 0 h 312542"/>
                    <a:gd name="connsiteX4" fmla="*/ 152578 w 313351"/>
                    <a:gd name="connsiteY4" fmla="*/ 7993 h 312542"/>
                    <a:gd name="connsiteX5" fmla="*/ 77807 w 313351"/>
                    <a:gd name="connsiteY5" fmla="*/ 156322 h 312542"/>
                    <a:gd name="connsiteX6" fmla="*/ 0 w 313351"/>
                    <a:gd name="connsiteY6" fmla="*/ 156322 h 312542"/>
                    <a:gd name="connsiteX7" fmla="*/ 0 w 313351"/>
                    <a:gd name="connsiteY7" fmla="*/ 165327 h 312542"/>
                    <a:gd name="connsiteX8" fmla="*/ 73254 w 313351"/>
                    <a:gd name="connsiteY8" fmla="*/ 165327 h 312542"/>
                    <a:gd name="connsiteX9" fmla="*/ 304 w 313351"/>
                    <a:gd name="connsiteY9" fmla="*/ 308495 h 312542"/>
                    <a:gd name="connsiteX10" fmla="*/ 8398 w 313351"/>
                    <a:gd name="connsiteY10" fmla="*/ 312542 h 312542"/>
                    <a:gd name="connsiteX11" fmla="*/ 83473 w 313351"/>
                    <a:gd name="connsiteY11" fmla="*/ 165327 h 312542"/>
                    <a:gd name="connsiteX12" fmla="*/ 229879 w 313351"/>
                    <a:gd name="connsiteY12" fmla="*/ 165327 h 312542"/>
                    <a:gd name="connsiteX13" fmla="*/ 304954 w 313351"/>
                    <a:gd name="connsiteY13" fmla="*/ 312542 h 312542"/>
                    <a:gd name="connsiteX14" fmla="*/ 313048 w 313351"/>
                    <a:gd name="connsiteY14" fmla="*/ 308495 h 312542"/>
                    <a:gd name="connsiteX15" fmla="*/ 240098 w 313351"/>
                    <a:gd name="connsiteY15" fmla="*/ 165327 h 312542"/>
                    <a:gd name="connsiteX16" fmla="*/ 313352 w 313351"/>
                    <a:gd name="connsiteY16" fmla="*/ 165327 h 312542"/>
                    <a:gd name="connsiteX17" fmla="*/ 313352 w 313351"/>
                    <a:gd name="connsiteY17" fmla="*/ 156322 h 312542"/>
                    <a:gd name="connsiteX18" fmla="*/ 88026 w 313351"/>
                    <a:gd name="connsiteY18" fmla="*/ 156322 h 312542"/>
                    <a:gd name="connsiteX19" fmla="*/ 156726 w 313351"/>
                    <a:gd name="connsiteY19" fmla="*/ 20033 h 312542"/>
                    <a:gd name="connsiteX20" fmla="*/ 225427 w 313351"/>
                    <a:gd name="connsiteY20" fmla="*/ 156322 h 312542"/>
                    <a:gd name="connsiteX21" fmla="*/ 88026 w 313351"/>
                    <a:gd name="connsiteY21" fmla="*/ 156322 h 3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51" h="312542">
                      <a:moveTo>
                        <a:pt x="313250" y="156322"/>
                      </a:moveTo>
                      <a:lnTo>
                        <a:pt x="235444" y="156322"/>
                      </a:lnTo>
                      <a:lnTo>
                        <a:pt x="160672" y="7993"/>
                      </a:lnTo>
                      <a:lnTo>
                        <a:pt x="156625" y="0"/>
                      </a:lnTo>
                      <a:lnTo>
                        <a:pt x="152578" y="7993"/>
                      </a:lnTo>
                      <a:lnTo>
                        <a:pt x="77807" y="156322"/>
                      </a:lnTo>
                      <a:lnTo>
                        <a:pt x="0" y="156322"/>
                      </a:lnTo>
                      <a:lnTo>
                        <a:pt x="0" y="165327"/>
                      </a:lnTo>
                      <a:lnTo>
                        <a:pt x="73254" y="165327"/>
                      </a:lnTo>
                      <a:lnTo>
                        <a:pt x="304" y="308495"/>
                      </a:lnTo>
                      <a:lnTo>
                        <a:pt x="8398" y="312542"/>
                      </a:lnTo>
                      <a:lnTo>
                        <a:pt x="83473" y="165327"/>
                      </a:lnTo>
                      <a:lnTo>
                        <a:pt x="229879" y="165327"/>
                      </a:lnTo>
                      <a:lnTo>
                        <a:pt x="304954" y="312542"/>
                      </a:lnTo>
                      <a:lnTo>
                        <a:pt x="313048" y="308495"/>
                      </a:lnTo>
                      <a:lnTo>
                        <a:pt x="240098" y="165327"/>
                      </a:lnTo>
                      <a:lnTo>
                        <a:pt x="313352" y="165327"/>
                      </a:lnTo>
                      <a:lnTo>
                        <a:pt x="313352" y="156322"/>
                      </a:lnTo>
                      <a:close/>
                      <a:moveTo>
                        <a:pt x="88026" y="156322"/>
                      </a:moveTo>
                      <a:lnTo>
                        <a:pt x="156726" y="20033"/>
                      </a:lnTo>
                      <a:lnTo>
                        <a:pt x="225427" y="156322"/>
                      </a:lnTo>
                      <a:lnTo>
                        <a:pt x="88026" y="156322"/>
                      </a:lnTo>
                      <a:close/>
                    </a:path>
                  </a:pathLst>
                </a:custGeom>
                <a:solidFill>
                  <a:srgbClr val="FFFFFF"/>
                </a:solidFill>
                <a:ln w="10108"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D0244A5E-F4DC-9F41-52DA-3B6FC28CAC5D}"/>
                    </a:ext>
                  </a:extLst>
                </p:cNvPr>
                <p:cNvSpPr/>
                <p:nvPr/>
              </p:nvSpPr>
              <p:spPr>
                <a:xfrm>
                  <a:off x="10536042" y="412280"/>
                  <a:ext cx="24789" cy="24282"/>
                </a:xfrm>
                <a:custGeom>
                  <a:avLst/>
                  <a:gdLst>
                    <a:gd name="connsiteX0" fmla="*/ 24789 w 24789"/>
                    <a:gd name="connsiteY0" fmla="*/ 12040 h 24282"/>
                    <a:gd name="connsiteX1" fmla="*/ 12445 w 24789"/>
                    <a:gd name="connsiteY1" fmla="*/ 24283 h 24282"/>
                    <a:gd name="connsiteX2" fmla="*/ 0 w 24789"/>
                    <a:gd name="connsiteY2" fmla="*/ 12040 h 24282"/>
                    <a:gd name="connsiteX3" fmla="*/ 12445 w 24789"/>
                    <a:gd name="connsiteY3" fmla="*/ 0 h 24282"/>
                    <a:gd name="connsiteX4" fmla="*/ 24789 w 24789"/>
                    <a:gd name="connsiteY4" fmla="*/ 12040 h 24282"/>
                    <a:gd name="connsiteX5" fmla="*/ 3137 w 24789"/>
                    <a:gd name="connsiteY5" fmla="*/ 12040 h 24282"/>
                    <a:gd name="connsiteX6" fmla="*/ 12546 w 24789"/>
                    <a:gd name="connsiteY6" fmla="*/ 21652 h 24282"/>
                    <a:gd name="connsiteX7" fmla="*/ 21754 w 24789"/>
                    <a:gd name="connsiteY7" fmla="*/ 12040 h 24282"/>
                    <a:gd name="connsiteX8" fmla="*/ 12445 w 24789"/>
                    <a:gd name="connsiteY8" fmla="*/ 2327 h 24282"/>
                    <a:gd name="connsiteX9" fmla="*/ 3137 w 24789"/>
                    <a:gd name="connsiteY9" fmla="*/ 12040 h 24282"/>
                    <a:gd name="connsiteX10" fmla="*/ 10523 w 24789"/>
                    <a:gd name="connsiteY10" fmla="*/ 18415 h 24282"/>
                    <a:gd name="connsiteX11" fmla="*/ 7690 w 24789"/>
                    <a:gd name="connsiteY11" fmla="*/ 18415 h 24282"/>
                    <a:gd name="connsiteX12" fmla="*/ 7690 w 24789"/>
                    <a:gd name="connsiteY12" fmla="*/ 6374 h 24282"/>
                    <a:gd name="connsiteX13" fmla="*/ 12344 w 24789"/>
                    <a:gd name="connsiteY13" fmla="*/ 5970 h 24282"/>
                    <a:gd name="connsiteX14" fmla="*/ 16492 w 24789"/>
                    <a:gd name="connsiteY14" fmla="*/ 6880 h 24282"/>
                    <a:gd name="connsiteX15" fmla="*/ 17706 w 24789"/>
                    <a:gd name="connsiteY15" fmla="*/ 9511 h 24282"/>
                    <a:gd name="connsiteX16" fmla="*/ 15177 w 24789"/>
                    <a:gd name="connsiteY16" fmla="*/ 12344 h 24282"/>
                    <a:gd name="connsiteX17" fmla="*/ 15177 w 24789"/>
                    <a:gd name="connsiteY17" fmla="*/ 12445 h 24282"/>
                    <a:gd name="connsiteX18" fmla="*/ 17403 w 24789"/>
                    <a:gd name="connsiteY18" fmla="*/ 15379 h 24282"/>
                    <a:gd name="connsiteX19" fmla="*/ 18314 w 24789"/>
                    <a:gd name="connsiteY19" fmla="*/ 18415 h 24282"/>
                    <a:gd name="connsiteX20" fmla="*/ 15278 w 24789"/>
                    <a:gd name="connsiteY20" fmla="*/ 18415 h 24282"/>
                    <a:gd name="connsiteX21" fmla="*/ 14368 w 24789"/>
                    <a:gd name="connsiteY21" fmla="*/ 15480 h 24282"/>
                    <a:gd name="connsiteX22" fmla="*/ 11838 w 24789"/>
                    <a:gd name="connsiteY22" fmla="*/ 13558 h 24282"/>
                    <a:gd name="connsiteX23" fmla="*/ 10523 w 24789"/>
                    <a:gd name="connsiteY23" fmla="*/ 13558 h 24282"/>
                    <a:gd name="connsiteX24" fmla="*/ 10523 w 24789"/>
                    <a:gd name="connsiteY24" fmla="*/ 18415 h 24282"/>
                    <a:gd name="connsiteX25" fmla="*/ 10624 w 24789"/>
                    <a:gd name="connsiteY25" fmla="*/ 11534 h 24282"/>
                    <a:gd name="connsiteX26" fmla="*/ 11939 w 24789"/>
                    <a:gd name="connsiteY26" fmla="*/ 11534 h 24282"/>
                    <a:gd name="connsiteX27" fmla="*/ 14772 w 24789"/>
                    <a:gd name="connsiteY27" fmla="*/ 9814 h 24282"/>
                    <a:gd name="connsiteX28" fmla="*/ 12243 w 24789"/>
                    <a:gd name="connsiteY28" fmla="*/ 7993 h 24282"/>
                    <a:gd name="connsiteX29" fmla="*/ 10725 w 24789"/>
                    <a:gd name="connsiteY29" fmla="*/ 8094 h 24282"/>
                    <a:gd name="connsiteX30" fmla="*/ 10725 w 24789"/>
                    <a:gd name="connsiteY30" fmla="*/ 1153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9" h="24282">
                      <a:moveTo>
                        <a:pt x="24789" y="12040"/>
                      </a:moveTo>
                      <a:cubicBezTo>
                        <a:pt x="24789" y="18920"/>
                        <a:pt x="19427" y="24283"/>
                        <a:pt x="12445" y="24283"/>
                      </a:cubicBezTo>
                      <a:cubicBezTo>
                        <a:pt x="5565" y="24283"/>
                        <a:pt x="0" y="18920"/>
                        <a:pt x="0" y="12040"/>
                      </a:cubicBezTo>
                      <a:cubicBezTo>
                        <a:pt x="0" y="5362"/>
                        <a:pt x="5565" y="0"/>
                        <a:pt x="12445" y="0"/>
                      </a:cubicBezTo>
                      <a:cubicBezTo>
                        <a:pt x="19427" y="0"/>
                        <a:pt x="24789" y="5362"/>
                        <a:pt x="24789" y="12040"/>
                      </a:cubicBezTo>
                      <a:close/>
                      <a:moveTo>
                        <a:pt x="3137" y="12040"/>
                      </a:moveTo>
                      <a:cubicBezTo>
                        <a:pt x="3137" y="17403"/>
                        <a:pt x="7083" y="21652"/>
                        <a:pt x="12546" y="21652"/>
                      </a:cubicBezTo>
                      <a:cubicBezTo>
                        <a:pt x="17808" y="21652"/>
                        <a:pt x="21754" y="17403"/>
                        <a:pt x="21754" y="12040"/>
                      </a:cubicBezTo>
                      <a:cubicBezTo>
                        <a:pt x="21754" y="6678"/>
                        <a:pt x="17808" y="2327"/>
                        <a:pt x="12445" y="2327"/>
                      </a:cubicBezTo>
                      <a:cubicBezTo>
                        <a:pt x="7083" y="2428"/>
                        <a:pt x="3137" y="6779"/>
                        <a:pt x="3137" y="12040"/>
                      </a:cubicBezTo>
                      <a:close/>
                      <a:moveTo>
                        <a:pt x="10523" y="18415"/>
                      </a:moveTo>
                      <a:lnTo>
                        <a:pt x="7690" y="18415"/>
                      </a:lnTo>
                      <a:lnTo>
                        <a:pt x="7690" y="6374"/>
                      </a:lnTo>
                      <a:cubicBezTo>
                        <a:pt x="8803" y="6172"/>
                        <a:pt x="10320" y="5970"/>
                        <a:pt x="12344" y="5970"/>
                      </a:cubicBezTo>
                      <a:cubicBezTo>
                        <a:pt x="14671" y="5970"/>
                        <a:pt x="15683" y="6374"/>
                        <a:pt x="16492" y="6880"/>
                      </a:cubicBezTo>
                      <a:cubicBezTo>
                        <a:pt x="17201" y="7386"/>
                        <a:pt x="17706" y="8398"/>
                        <a:pt x="17706" y="9511"/>
                      </a:cubicBezTo>
                      <a:cubicBezTo>
                        <a:pt x="17706" y="10826"/>
                        <a:pt x="16695" y="11838"/>
                        <a:pt x="15177" y="12344"/>
                      </a:cubicBezTo>
                      <a:lnTo>
                        <a:pt x="15177" y="12445"/>
                      </a:lnTo>
                      <a:cubicBezTo>
                        <a:pt x="16391" y="12850"/>
                        <a:pt x="16998" y="13760"/>
                        <a:pt x="17403" y="15379"/>
                      </a:cubicBezTo>
                      <a:cubicBezTo>
                        <a:pt x="17808" y="17200"/>
                        <a:pt x="18010" y="17909"/>
                        <a:pt x="18314" y="18415"/>
                      </a:cubicBezTo>
                      <a:lnTo>
                        <a:pt x="15278" y="18415"/>
                      </a:lnTo>
                      <a:cubicBezTo>
                        <a:pt x="14873" y="18010"/>
                        <a:pt x="14671" y="16897"/>
                        <a:pt x="14368" y="15480"/>
                      </a:cubicBezTo>
                      <a:cubicBezTo>
                        <a:pt x="14165" y="14165"/>
                        <a:pt x="13457" y="13558"/>
                        <a:pt x="11838" y="13558"/>
                      </a:cubicBezTo>
                      <a:lnTo>
                        <a:pt x="10523" y="13558"/>
                      </a:lnTo>
                      <a:lnTo>
                        <a:pt x="10523" y="18415"/>
                      </a:lnTo>
                      <a:close/>
                      <a:moveTo>
                        <a:pt x="10624" y="11534"/>
                      </a:moveTo>
                      <a:lnTo>
                        <a:pt x="11939" y="11534"/>
                      </a:lnTo>
                      <a:cubicBezTo>
                        <a:pt x="13457" y="11534"/>
                        <a:pt x="14772" y="11029"/>
                        <a:pt x="14772" y="9814"/>
                      </a:cubicBezTo>
                      <a:cubicBezTo>
                        <a:pt x="14772" y="8701"/>
                        <a:pt x="13963" y="7993"/>
                        <a:pt x="12243" y="7993"/>
                      </a:cubicBezTo>
                      <a:cubicBezTo>
                        <a:pt x="11535" y="7993"/>
                        <a:pt x="11029" y="8094"/>
                        <a:pt x="10725" y="8094"/>
                      </a:cubicBezTo>
                      <a:lnTo>
                        <a:pt x="10725" y="11534"/>
                      </a:lnTo>
                      <a:close/>
                    </a:path>
                  </a:pathLst>
                </a:custGeom>
                <a:solidFill>
                  <a:srgbClr val="FFFFFF"/>
                </a:solidFill>
                <a:ln w="10108" cap="flat">
                  <a:noFill/>
                  <a:prstDash val="solid"/>
                  <a:miter/>
                </a:ln>
              </p:spPr>
              <p:txBody>
                <a:bodyPr rtlCol="0" anchor="ctr"/>
                <a:lstStyle/>
                <a:p>
                  <a:endParaRPr lang="es-CO"/>
                </a:p>
              </p:txBody>
            </p:sp>
          </p:grpSp>
          <p:sp>
            <p:nvSpPr>
              <p:cNvPr id="15" name="Forma libre: forma 14">
                <a:extLst>
                  <a:ext uri="{FF2B5EF4-FFF2-40B4-BE49-F238E27FC236}">
                    <a16:creationId xmlns:a16="http://schemas.microsoft.com/office/drawing/2014/main" id="{E083D3DB-6AF0-A032-2885-5B78AB3ECE47}"/>
                  </a:ext>
                </a:extLst>
              </p:cNvPr>
              <p:cNvSpPr/>
              <p:nvPr/>
            </p:nvSpPr>
            <p:spPr>
              <a:xfrm>
                <a:off x="10221274" y="385468"/>
                <a:ext cx="366065" cy="366065"/>
              </a:xfrm>
              <a:custGeom>
                <a:avLst/>
                <a:gdLst>
                  <a:gd name="connsiteX0" fmla="*/ 0 w 366065"/>
                  <a:gd name="connsiteY0" fmla="*/ 0 h 366065"/>
                  <a:gd name="connsiteX1" fmla="*/ 0 w 366065"/>
                  <a:gd name="connsiteY1" fmla="*/ 366066 h 366065"/>
                  <a:gd name="connsiteX2" fmla="*/ 366066 w 366065"/>
                  <a:gd name="connsiteY2" fmla="*/ 366066 h 366065"/>
                  <a:gd name="connsiteX3" fmla="*/ 366066 w 366065"/>
                  <a:gd name="connsiteY3" fmla="*/ 0 h 366065"/>
                  <a:gd name="connsiteX4" fmla="*/ 0 w 366065"/>
                  <a:gd name="connsiteY4" fmla="*/ 0 h 366065"/>
                  <a:gd name="connsiteX5" fmla="*/ 356353 w 366065"/>
                  <a:gd name="connsiteY5" fmla="*/ 356353 h 366065"/>
                  <a:gd name="connsiteX6" fmla="*/ 9814 w 366065"/>
                  <a:gd name="connsiteY6" fmla="*/ 356353 h 366065"/>
                  <a:gd name="connsiteX7" fmla="*/ 9814 w 366065"/>
                  <a:gd name="connsiteY7" fmla="*/ 9814 h 366065"/>
                  <a:gd name="connsiteX8" fmla="*/ 356353 w 366065"/>
                  <a:gd name="connsiteY8" fmla="*/ 9814 h 366065"/>
                  <a:gd name="connsiteX9" fmla="*/ 356353 w 366065"/>
                  <a:gd name="connsiteY9" fmla="*/ 356353 h 3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065" h="366065">
                    <a:moveTo>
                      <a:pt x="0" y="0"/>
                    </a:moveTo>
                    <a:lnTo>
                      <a:pt x="0" y="366066"/>
                    </a:lnTo>
                    <a:lnTo>
                      <a:pt x="366066" y="366066"/>
                    </a:lnTo>
                    <a:lnTo>
                      <a:pt x="366066" y="0"/>
                    </a:lnTo>
                    <a:lnTo>
                      <a:pt x="0" y="0"/>
                    </a:lnTo>
                    <a:close/>
                    <a:moveTo>
                      <a:pt x="356353" y="356353"/>
                    </a:moveTo>
                    <a:lnTo>
                      <a:pt x="9814" y="356353"/>
                    </a:lnTo>
                    <a:lnTo>
                      <a:pt x="9814" y="9814"/>
                    </a:lnTo>
                    <a:lnTo>
                      <a:pt x="356353" y="9814"/>
                    </a:lnTo>
                    <a:lnTo>
                      <a:pt x="356353" y="356353"/>
                    </a:lnTo>
                    <a:close/>
                  </a:path>
                </a:pathLst>
              </a:custGeom>
              <a:solidFill>
                <a:srgbClr val="E30613"/>
              </a:solidFill>
              <a:ln w="10108" cap="flat">
                <a:noFill/>
                <a:prstDash val="solid"/>
                <a:miter/>
              </a:ln>
            </p:spPr>
            <p:txBody>
              <a:bodyPr rtlCol="0" anchor="ctr"/>
              <a:lstStyle/>
              <a:p>
                <a:endParaRPr lang="es-CO"/>
              </a:p>
            </p:txBody>
          </p:sp>
        </p:grpSp>
      </p:grpSp>
      <p:grpSp>
        <p:nvGrpSpPr>
          <p:cNvPr id="67" name="Gráfico 2">
            <a:extLst>
              <a:ext uri="{FF2B5EF4-FFF2-40B4-BE49-F238E27FC236}">
                <a16:creationId xmlns:a16="http://schemas.microsoft.com/office/drawing/2014/main" id="{91090B4E-75DB-C6C4-5EC5-DBF5AA0DA77C}"/>
              </a:ext>
            </a:extLst>
          </p:cNvPr>
          <p:cNvGrpSpPr/>
          <p:nvPr/>
        </p:nvGrpSpPr>
        <p:grpSpPr>
          <a:xfrm>
            <a:off x="6115165" y="394878"/>
            <a:ext cx="707950" cy="199828"/>
            <a:chOff x="6115122" y="284086"/>
            <a:chExt cx="707950" cy="199828"/>
          </a:xfrm>
          <a:solidFill>
            <a:srgbClr val="312783"/>
          </a:solidFill>
        </p:grpSpPr>
        <p:sp>
          <p:nvSpPr>
            <p:cNvPr id="68" name="Forma libre: forma 67">
              <a:extLst>
                <a:ext uri="{FF2B5EF4-FFF2-40B4-BE49-F238E27FC236}">
                  <a16:creationId xmlns:a16="http://schemas.microsoft.com/office/drawing/2014/main" id="{4C28170B-5A7D-9D8E-A2CC-E6D3217BA925}"/>
                </a:ext>
              </a:extLst>
            </p:cNvPr>
            <p:cNvSpPr/>
            <p:nvPr/>
          </p:nvSpPr>
          <p:spPr>
            <a:xfrm>
              <a:off x="6115122" y="284086"/>
              <a:ext cx="187687" cy="197096"/>
            </a:xfrm>
            <a:custGeom>
              <a:avLst/>
              <a:gdLst>
                <a:gd name="connsiteX0" fmla="*/ 178075 w 187687"/>
                <a:gd name="connsiteY0" fmla="*/ 112815 h 197096"/>
                <a:gd name="connsiteX1" fmla="*/ 187687 w 187687"/>
                <a:gd name="connsiteY1" fmla="*/ 143067 h 197096"/>
                <a:gd name="connsiteX2" fmla="*/ 166844 w 187687"/>
                <a:gd name="connsiteY2" fmla="*/ 183033 h 197096"/>
                <a:gd name="connsiteX3" fmla="*/ 106542 w 187687"/>
                <a:gd name="connsiteY3" fmla="*/ 197097 h 197096"/>
                <a:gd name="connsiteX4" fmla="*/ 0 w 187687"/>
                <a:gd name="connsiteY4" fmla="*/ 197097 h 197096"/>
                <a:gd name="connsiteX5" fmla="*/ 0 w 187687"/>
                <a:gd name="connsiteY5" fmla="*/ 0 h 197096"/>
                <a:gd name="connsiteX6" fmla="*/ 100876 w 187687"/>
                <a:gd name="connsiteY6" fmla="*/ 0 h 197096"/>
                <a:gd name="connsiteX7" fmla="*/ 158345 w 187687"/>
                <a:gd name="connsiteY7" fmla="*/ 13963 h 197096"/>
                <a:gd name="connsiteX8" fmla="*/ 178075 w 187687"/>
                <a:gd name="connsiteY8" fmla="*/ 51601 h 197096"/>
                <a:gd name="connsiteX9" fmla="*/ 171195 w 187687"/>
                <a:gd name="connsiteY9" fmla="*/ 76795 h 197096"/>
                <a:gd name="connsiteX10" fmla="*/ 151566 w 187687"/>
                <a:gd name="connsiteY10" fmla="*/ 94400 h 197096"/>
                <a:gd name="connsiteX11" fmla="*/ 178075 w 187687"/>
                <a:gd name="connsiteY11" fmla="*/ 112815 h 197096"/>
                <a:gd name="connsiteX12" fmla="*/ 55244 w 187687"/>
                <a:gd name="connsiteY12" fmla="*/ 40269 h 197096"/>
                <a:gd name="connsiteX13" fmla="*/ 55244 w 187687"/>
                <a:gd name="connsiteY13" fmla="*/ 78313 h 197096"/>
                <a:gd name="connsiteX14" fmla="*/ 93591 w 187687"/>
                <a:gd name="connsiteY14" fmla="*/ 78313 h 197096"/>
                <a:gd name="connsiteX15" fmla="*/ 121718 w 187687"/>
                <a:gd name="connsiteY15" fmla="*/ 59190 h 197096"/>
                <a:gd name="connsiteX16" fmla="*/ 93591 w 187687"/>
                <a:gd name="connsiteY16" fmla="*/ 40269 h 197096"/>
                <a:gd name="connsiteX17" fmla="*/ 55244 w 187687"/>
                <a:gd name="connsiteY17" fmla="*/ 40269 h 197096"/>
                <a:gd name="connsiteX18" fmla="*/ 131330 w 187687"/>
                <a:gd name="connsiteY18" fmla="*/ 136895 h 197096"/>
                <a:gd name="connsiteX19" fmla="*/ 101989 w 187687"/>
                <a:gd name="connsiteY19" fmla="*/ 116862 h 197096"/>
                <a:gd name="connsiteX20" fmla="*/ 55244 w 187687"/>
                <a:gd name="connsiteY20" fmla="*/ 116862 h 197096"/>
                <a:gd name="connsiteX21" fmla="*/ 55244 w 187687"/>
                <a:gd name="connsiteY21" fmla="*/ 156827 h 197096"/>
                <a:gd name="connsiteX22" fmla="*/ 101989 w 187687"/>
                <a:gd name="connsiteY22" fmla="*/ 156827 h 197096"/>
                <a:gd name="connsiteX23" fmla="*/ 131330 w 187687"/>
                <a:gd name="connsiteY23" fmla="*/ 136895 h 1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87" h="197096">
                  <a:moveTo>
                    <a:pt x="178075" y="112815"/>
                  </a:moveTo>
                  <a:cubicBezTo>
                    <a:pt x="184450" y="121212"/>
                    <a:pt x="187687" y="131229"/>
                    <a:pt x="187687" y="143067"/>
                  </a:cubicBezTo>
                  <a:cubicBezTo>
                    <a:pt x="187687" y="160369"/>
                    <a:pt x="180706" y="173724"/>
                    <a:pt x="166844" y="183033"/>
                  </a:cubicBezTo>
                  <a:cubicBezTo>
                    <a:pt x="152983" y="192442"/>
                    <a:pt x="132848" y="197097"/>
                    <a:pt x="106542" y="197097"/>
                  </a:cubicBezTo>
                  <a:lnTo>
                    <a:pt x="0" y="197097"/>
                  </a:lnTo>
                  <a:lnTo>
                    <a:pt x="0" y="0"/>
                  </a:lnTo>
                  <a:lnTo>
                    <a:pt x="100876" y="0"/>
                  </a:lnTo>
                  <a:cubicBezTo>
                    <a:pt x="126069" y="0"/>
                    <a:pt x="145192" y="4654"/>
                    <a:pt x="158345" y="13963"/>
                  </a:cubicBezTo>
                  <a:cubicBezTo>
                    <a:pt x="171499" y="23271"/>
                    <a:pt x="178075" y="35817"/>
                    <a:pt x="178075" y="51601"/>
                  </a:cubicBezTo>
                  <a:cubicBezTo>
                    <a:pt x="178075" y="61011"/>
                    <a:pt x="175748" y="69409"/>
                    <a:pt x="171195" y="76795"/>
                  </a:cubicBezTo>
                  <a:cubicBezTo>
                    <a:pt x="166541" y="84181"/>
                    <a:pt x="160065" y="90049"/>
                    <a:pt x="151566" y="94400"/>
                  </a:cubicBezTo>
                  <a:cubicBezTo>
                    <a:pt x="162898" y="98245"/>
                    <a:pt x="171701" y="104417"/>
                    <a:pt x="178075" y="112815"/>
                  </a:cubicBezTo>
                  <a:close/>
                  <a:moveTo>
                    <a:pt x="55244" y="40269"/>
                  </a:moveTo>
                  <a:lnTo>
                    <a:pt x="55244" y="78313"/>
                  </a:lnTo>
                  <a:lnTo>
                    <a:pt x="93591" y="78313"/>
                  </a:lnTo>
                  <a:cubicBezTo>
                    <a:pt x="112410" y="78313"/>
                    <a:pt x="121718" y="71938"/>
                    <a:pt x="121718" y="59190"/>
                  </a:cubicBezTo>
                  <a:cubicBezTo>
                    <a:pt x="121718" y="46644"/>
                    <a:pt x="112309" y="40269"/>
                    <a:pt x="93591" y="40269"/>
                  </a:cubicBezTo>
                  <a:lnTo>
                    <a:pt x="55244" y="40269"/>
                  </a:lnTo>
                  <a:close/>
                  <a:moveTo>
                    <a:pt x="131330" y="136895"/>
                  </a:moveTo>
                  <a:cubicBezTo>
                    <a:pt x="131330" y="123540"/>
                    <a:pt x="121516" y="116862"/>
                    <a:pt x="101989" y="116862"/>
                  </a:cubicBezTo>
                  <a:lnTo>
                    <a:pt x="55244" y="116862"/>
                  </a:lnTo>
                  <a:lnTo>
                    <a:pt x="55244" y="156827"/>
                  </a:lnTo>
                  <a:lnTo>
                    <a:pt x="101989" y="156827"/>
                  </a:lnTo>
                  <a:cubicBezTo>
                    <a:pt x="121516" y="156827"/>
                    <a:pt x="131330" y="150251"/>
                    <a:pt x="131330" y="136895"/>
                  </a:cubicBezTo>
                  <a:close/>
                </a:path>
              </a:pathLst>
            </a:custGeom>
            <a:solidFill>
              <a:srgbClr val="312783"/>
            </a:solidFill>
            <a:ln w="10108" cap="flat">
              <a:noFill/>
              <a:prstDash val="solid"/>
              <a:miter/>
            </a:ln>
          </p:spPr>
          <p:txBody>
            <a:bodyPr rtlCol="0" anchor="ctr"/>
            <a:lstStyle/>
            <a:p>
              <a:endParaRPr lang="es-CO"/>
            </a:p>
          </p:txBody>
        </p:sp>
        <p:sp>
          <p:nvSpPr>
            <p:cNvPr id="69" name="Forma libre: forma 68">
              <a:extLst>
                <a:ext uri="{FF2B5EF4-FFF2-40B4-BE49-F238E27FC236}">
                  <a16:creationId xmlns:a16="http://schemas.microsoft.com/office/drawing/2014/main" id="{9E53E010-178D-DBF8-CDC9-5280EEBA3C1F}"/>
                </a:ext>
              </a:extLst>
            </p:cNvPr>
            <p:cNvSpPr/>
            <p:nvPr/>
          </p:nvSpPr>
          <p:spPr>
            <a:xfrm>
              <a:off x="6319605" y="326177"/>
              <a:ext cx="165649" cy="157738"/>
            </a:xfrm>
            <a:custGeom>
              <a:avLst/>
              <a:gdLst>
                <a:gd name="connsiteX0" fmla="*/ 164922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4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922 w 165649"/>
                <a:gd name="connsiteY17" fmla="*/ 92275 h 157738"/>
                <a:gd name="connsiteX18" fmla="*/ 63642 w 165649"/>
                <a:gd name="connsiteY18" fmla="*/ 44923 h 157738"/>
                <a:gd name="connsiteX19" fmla="*/ 53119 w 165649"/>
                <a:gd name="connsiteY19" fmla="*/ 64046 h 157738"/>
                <a:gd name="connsiteX20" fmla="*/ 115648 w 165649"/>
                <a:gd name="connsiteY20" fmla="*/ 64046 h 157738"/>
                <a:gd name="connsiteX21" fmla="*/ 105125 w 165649"/>
                <a:gd name="connsiteY21" fmla="*/ 44923 h 157738"/>
                <a:gd name="connsiteX22" fmla="*/ 84383 w 165649"/>
                <a:gd name="connsiteY22" fmla="*/ 37841 h 157738"/>
                <a:gd name="connsiteX23" fmla="*/ 63642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922"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4" y="157738"/>
                  </a:cubicBezTo>
                  <a:cubicBezTo>
                    <a:pt x="71736" y="157738"/>
                    <a:pt x="56053" y="154399"/>
                    <a:pt x="42495" y="147620"/>
                  </a:cubicBezTo>
                  <a:cubicBezTo>
                    <a:pt x="28937" y="140841"/>
                    <a:pt x="18516" y="131432"/>
                    <a:pt x="11130" y="119492"/>
                  </a:cubicBezTo>
                  <a:cubicBezTo>
                    <a:pt x="3744" y="107553"/>
                    <a:pt x="0" y="93894"/>
                    <a:pt x="0" y="78616"/>
                  </a:cubicBezTo>
                  <a:cubicBezTo>
                    <a:pt x="0" y="63540"/>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2089" y="48667"/>
                    <a:pt x="165630" y="62832"/>
                    <a:pt x="165630" y="79122"/>
                  </a:cubicBezTo>
                  <a:cubicBezTo>
                    <a:pt x="165731" y="79426"/>
                    <a:pt x="165428" y="83776"/>
                    <a:pt x="164922" y="92275"/>
                  </a:cubicBezTo>
                  <a:close/>
                  <a:moveTo>
                    <a:pt x="63642" y="44923"/>
                  </a:moveTo>
                  <a:cubicBezTo>
                    <a:pt x="58077" y="49578"/>
                    <a:pt x="54536" y="56053"/>
                    <a:pt x="53119" y="64046"/>
                  </a:cubicBezTo>
                  <a:lnTo>
                    <a:pt x="115648" y="64046"/>
                  </a:lnTo>
                  <a:cubicBezTo>
                    <a:pt x="114130" y="55952"/>
                    <a:pt x="110589" y="49578"/>
                    <a:pt x="105125" y="44923"/>
                  </a:cubicBezTo>
                  <a:cubicBezTo>
                    <a:pt x="99560" y="40269"/>
                    <a:pt x="92680" y="37841"/>
                    <a:pt x="84383" y="37841"/>
                  </a:cubicBezTo>
                  <a:cubicBezTo>
                    <a:pt x="76087" y="37841"/>
                    <a:pt x="69105" y="40269"/>
                    <a:pt x="63642" y="44923"/>
                  </a:cubicBezTo>
                  <a:close/>
                </a:path>
              </a:pathLst>
            </a:custGeom>
            <a:solidFill>
              <a:srgbClr val="312783"/>
            </a:solidFill>
            <a:ln w="10108"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A1E6A767-E9C2-A7D5-C135-9F14E7F7D8FE}"/>
                </a:ext>
              </a:extLst>
            </p:cNvPr>
            <p:cNvSpPr/>
            <p:nvPr/>
          </p:nvSpPr>
          <p:spPr>
            <a:xfrm>
              <a:off x="6500514" y="32597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642" y="107553"/>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839"/>
                    <a:pt x="55649" y="154399"/>
                    <a:pt x="42293" y="147620"/>
                  </a:cubicBezTo>
                  <a:close/>
                </a:path>
              </a:pathLst>
            </a:custGeom>
            <a:solidFill>
              <a:srgbClr val="312783"/>
            </a:solidFill>
            <a:ln w="10108" cap="flat">
              <a:noFill/>
              <a:prstDash val="solid"/>
              <a:miter/>
            </a:ln>
          </p:spPr>
          <p:txBody>
            <a:bodyPr rtlCol="0" anchor="ctr"/>
            <a:lstStyle/>
            <a:p>
              <a:endParaRPr lang="es-CO"/>
            </a:p>
          </p:txBody>
        </p:sp>
        <p:sp>
          <p:nvSpPr>
            <p:cNvPr id="71" name="Forma libre: forma 70">
              <a:extLst>
                <a:ext uri="{FF2B5EF4-FFF2-40B4-BE49-F238E27FC236}">
                  <a16:creationId xmlns:a16="http://schemas.microsoft.com/office/drawing/2014/main" id="{57E6EAA8-8F18-2AA0-42E8-0DB53F4B5963}"/>
                </a:ext>
              </a:extLst>
            </p:cNvPr>
            <p:cNvSpPr/>
            <p:nvPr/>
          </p:nvSpPr>
          <p:spPr>
            <a:xfrm>
              <a:off x="6671203" y="326172"/>
              <a:ext cx="151869" cy="157641"/>
            </a:xfrm>
            <a:custGeom>
              <a:avLst/>
              <a:gdLst>
                <a:gd name="connsiteX0" fmla="*/ 131836 w 151869"/>
                <a:gd name="connsiteY0" fmla="*/ 17206 h 157641"/>
                <a:gd name="connsiteX1" fmla="*/ 151870 w 151869"/>
                <a:gd name="connsiteY1" fmla="*/ 70324 h 157641"/>
                <a:gd name="connsiteX2" fmla="*/ 151870 w 151869"/>
                <a:gd name="connsiteY2" fmla="*/ 155113 h 157641"/>
                <a:gd name="connsiteX3" fmla="*/ 101989 w 151869"/>
                <a:gd name="connsiteY3" fmla="*/ 155113 h 157641"/>
                <a:gd name="connsiteX4" fmla="*/ 101989 w 151869"/>
                <a:gd name="connsiteY4" fmla="*/ 135383 h 157641"/>
                <a:gd name="connsiteX5" fmla="*/ 56863 w 151869"/>
                <a:gd name="connsiteY5" fmla="*/ 157642 h 157641"/>
                <a:gd name="connsiteX6" fmla="*/ 26205 w 151869"/>
                <a:gd name="connsiteY6" fmla="*/ 151470 h 157641"/>
                <a:gd name="connsiteX7" fmla="*/ 6577 w 151869"/>
                <a:gd name="connsiteY7" fmla="*/ 134674 h 157641"/>
                <a:gd name="connsiteX8" fmla="*/ 0 w 151869"/>
                <a:gd name="connsiteY8" fmla="*/ 110594 h 157641"/>
                <a:gd name="connsiteX9" fmla="*/ 16593 w 151869"/>
                <a:gd name="connsiteY9" fmla="*/ 76901 h 157641"/>
                <a:gd name="connsiteX10" fmla="*/ 67891 w 151869"/>
                <a:gd name="connsiteY10" fmla="*/ 64962 h 157641"/>
                <a:gd name="connsiteX11" fmla="*/ 98346 w 151869"/>
                <a:gd name="connsiteY11" fmla="*/ 64962 h 157641"/>
                <a:gd name="connsiteX12" fmla="*/ 65969 w 151869"/>
                <a:gd name="connsiteY12" fmla="*/ 40780 h 157641"/>
                <a:gd name="connsiteX13" fmla="*/ 43709 w 151869"/>
                <a:gd name="connsiteY13" fmla="*/ 44321 h 157641"/>
                <a:gd name="connsiteX14" fmla="*/ 24587 w 151869"/>
                <a:gd name="connsiteY14" fmla="*/ 54035 h 157641"/>
                <a:gd name="connsiteX15" fmla="*/ 6577 w 151869"/>
                <a:gd name="connsiteY15" fmla="*/ 17711 h 157641"/>
                <a:gd name="connsiteX16" fmla="*/ 37436 w 151869"/>
                <a:gd name="connsiteY16" fmla="*/ 4659 h 157641"/>
                <a:gd name="connsiteX17" fmla="*/ 73962 w 151869"/>
                <a:gd name="connsiteY17" fmla="*/ 5 h 157641"/>
                <a:gd name="connsiteX18" fmla="*/ 131836 w 151869"/>
                <a:gd name="connsiteY18" fmla="*/ 17206 h 157641"/>
                <a:gd name="connsiteX19" fmla="*/ 88228 w 151869"/>
                <a:gd name="connsiteY19" fmla="*/ 119295 h 157641"/>
                <a:gd name="connsiteX20" fmla="*/ 98346 w 151869"/>
                <a:gd name="connsiteY20" fmla="*/ 106041 h 157641"/>
                <a:gd name="connsiteX21" fmla="*/ 98346 w 151869"/>
                <a:gd name="connsiteY21" fmla="*/ 92786 h 157641"/>
                <a:gd name="connsiteX22" fmla="*/ 75277 w 151869"/>
                <a:gd name="connsiteY22" fmla="*/ 92786 h 157641"/>
                <a:gd name="connsiteX23" fmla="*/ 51905 w 151869"/>
                <a:gd name="connsiteY23" fmla="*/ 108267 h 157641"/>
                <a:gd name="connsiteX24" fmla="*/ 57267 w 151869"/>
                <a:gd name="connsiteY24" fmla="*/ 119497 h 157641"/>
                <a:gd name="connsiteX25" fmla="*/ 71938 w 151869"/>
                <a:gd name="connsiteY25" fmla="*/ 123747 h 157641"/>
                <a:gd name="connsiteX26" fmla="*/ 88228 w 151869"/>
                <a:gd name="connsiteY26" fmla="*/ 119295 h 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41">
                  <a:moveTo>
                    <a:pt x="131836" y="17206"/>
                  </a:moveTo>
                  <a:cubicBezTo>
                    <a:pt x="145192" y="28740"/>
                    <a:pt x="151870" y="46446"/>
                    <a:pt x="151870" y="70324"/>
                  </a:cubicBezTo>
                  <a:lnTo>
                    <a:pt x="151870" y="155113"/>
                  </a:lnTo>
                  <a:lnTo>
                    <a:pt x="101989" y="155113"/>
                  </a:lnTo>
                  <a:lnTo>
                    <a:pt x="101989" y="135383"/>
                  </a:lnTo>
                  <a:cubicBezTo>
                    <a:pt x="94299" y="150256"/>
                    <a:pt x="79223" y="157642"/>
                    <a:pt x="56863" y="157642"/>
                  </a:cubicBezTo>
                  <a:cubicBezTo>
                    <a:pt x="45025" y="157642"/>
                    <a:pt x="34806" y="155618"/>
                    <a:pt x="26205" y="151470"/>
                  </a:cubicBezTo>
                  <a:cubicBezTo>
                    <a:pt x="17605" y="147322"/>
                    <a:pt x="11029" y="141757"/>
                    <a:pt x="6577" y="134674"/>
                  </a:cubicBezTo>
                  <a:cubicBezTo>
                    <a:pt x="2125" y="127592"/>
                    <a:pt x="0" y="119599"/>
                    <a:pt x="0" y="110594"/>
                  </a:cubicBezTo>
                  <a:cubicBezTo>
                    <a:pt x="0" y="96125"/>
                    <a:pt x="5565" y="84894"/>
                    <a:pt x="16593" y="76901"/>
                  </a:cubicBezTo>
                  <a:cubicBezTo>
                    <a:pt x="27723" y="68908"/>
                    <a:pt x="44822" y="64962"/>
                    <a:pt x="67891" y="64962"/>
                  </a:cubicBezTo>
                  <a:lnTo>
                    <a:pt x="98346" y="64962"/>
                  </a:lnTo>
                  <a:cubicBezTo>
                    <a:pt x="97436" y="48773"/>
                    <a:pt x="86609" y="40780"/>
                    <a:pt x="65969" y="40780"/>
                  </a:cubicBezTo>
                  <a:cubicBezTo>
                    <a:pt x="58684" y="40780"/>
                    <a:pt x="51197" y="41994"/>
                    <a:pt x="43709" y="44321"/>
                  </a:cubicBezTo>
                  <a:cubicBezTo>
                    <a:pt x="36222" y="46649"/>
                    <a:pt x="29848" y="49886"/>
                    <a:pt x="24587" y="54035"/>
                  </a:cubicBezTo>
                  <a:lnTo>
                    <a:pt x="6577" y="17711"/>
                  </a:lnTo>
                  <a:cubicBezTo>
                    <a:pt x="14975" y="12045"/>
                    <a:pt x="25295" y="7695"/>
                    <a:pt x="37436" y="4659"/>
                  </a:cubicBezTo>
                  <a:cubicBezTo>
                    <a:pt x="49578" y="1523"/>
                    <a:pt x="61719" y="5"/>
                    <a:pt x="73962" y="5"/>
                  </a:cubicBezTo>
                  <a:cubicBezTo>
                    <a:pt x="99156" y="-197"/>
                    <a:pt x="118582" y="5671"/>
                    <a:pt x="131836" y="17206"/>
                  </a:cubicBezTo>
                  <a:close/>
                  <a:moveTo>
                    <a:pt x="88228" y="119295"/>
                  </a:moveTo>
                  <a:cubicBezTo>
                    <a:pt x="92882" y="116260"/>
                    <a:pt x="96323" y="111909"/>
                    <a:pt x="98346" y="106041"/>
                  </a:cubicBezTo>
                  <a:lnTo>
                    <a:pt x="98346" y="92786"/>
                  </a:lnTo>
                  <a:lnTo>
                    <a:pt x="75277" y="92786"/>
                  </a:lnTo>
                  <a:cubicBezTo>
                    <a:pt x="59696" y="92786"/>
                    <a:pt x="51905" y="97946"/>
                    <a:pt x="51905" y="108267"/>
                  </a:cubicBezTo>
                  <a:cubicBezTo>
                    <a:pt x="51905" y="112921"/>
                    <a:pt x="53726" y="116664"/>
                    <a:pt x="57267" y="119497"/>
                  </a:cubicBezTo>
                  <a:cubicBezTo>
                    <a:pt x="60809" y="122331"/>
                    <a:pt x="65665" y="123747"/>
                    <a:pt x="71938" y="123747"/>
                  </a:cubicBezTo>
                  <a:cubicBezTo>
                    <a:pt x="78110" y="123747"/>
                    <a:pt x="83473" y="122331"/>
                    <a:pt x="88228" y="119295"/>
                  </a:cubicBezTo>
                  <a:close/>
                </a:path>
              </a:pathLst>
            </a:custGeom>
            <a:solidFill>
              <a:srgbClr val="312783"/>
            </a:solidFill>
            <a:ln w="10108" cap="flat">
              <a:noFill/>
              <a:prstDash val="solid"/>
              <a:miter/>
            </a:ln>
          </p:spPr>
          <p:txBody>
            <a:bodyPr rtlCol="0" anchor="ctr"/>
            <a:lstStyle/>
            <a:p>
              <a:endParaRPr lang="es-CO"/>
            </a:p>
          </p:txBody>
        </p:sp>
      </p:grpSp>
      <p:grpSp>
        <p:nvGrpSpPr>
          <p:cNvPr id="72" name="Gráfico 2">
            <a:extLst>
              <a:ext uri="{FF2B5EF4-FFF2-40B4-BE49-F238E27FC236}">
                <a16:creationId xmlns:a16="http://schemas.microsoft.com/office/drawing/2014/main" id="{0C69D1CB-F49C-AF00-C545-F37A9D46E3D6}"/>
              </a:ext>
            </a:extLst>
          </p:cNvPr>
          <p:cNvGrpSpPr/>
          <p:nvPr/>
        </p:nvGrpSpPr>
        <p:grpSpPr>
          <a:xfrm>
            <a:off x="6096043" y="578417"/>
            <a:ext cx="1609961" cy="229170"/>
            <a:chOff x="6096000" y="467625"/>
            <a:chExt cx="1609961" cy="229170"/>
          </a:xfrm>
          <a:solidFill>
            <a:srgbClr val="312783"/>
          </a:solidFill>
        </p:grpSpPr>
        <p:sp>
          <p:nvSpPr>
            <p:cNvPr id="73" name="Forma libre: forma 72">
              <a:extLst>
                <a:ext uri="{FF2B5EF4-FFF2-40B4-BE49-F238E27FC236}">
                  <a16:creationId xmlns:a16="http://schemas.microsoft.com/office/drawing/2014/main" id="{7D7DF6FB-9C7B-9FD8-8E15-A8BEEAF21EF4}"/>
                </a:ext>
              </a:extLst>
            </p:cNvPr>
            <p:cNvSpPr/>
            <p:nvPr/>
          </p:nvSpPr>
          <p:spPr>
            <a:xfrm>
              <a:off x="6096000"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7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127 w 151869"/>
                <a:gd name="connsiteY19" fmla="*/ 119291 h 157638"/>
                <a:gd name="connsiteX20" fmla="*/ 98245 w 151869"/>
                <a:gd name="connsiteY20" fmla="*/ 106037 h 157638"/>
                <a:gd name="connsiteX21" fmla="*/ 98245 w 151869"/>
                <a:gd name="connsiteY21" fmla="*/ 92782 h 157638"/>
                <a:gd name="connsiteX22" fmla="*/ 75176 w 151869"/>
                <a:gd name="connsiteY22" fmla="*/ 92782 h 157638"/>
                <a:gd name="connsiteX23" fmla="*/ 51804 w 151869"/>
                <a:gd name="connsiteY23" fmla="*/ 108263 h 157638"/>
                <a:gd name="connsiteX24" fmla="*/ 57166 w 151869"/>
                <a:gd name="connsiteY24" fmla="*/ 119494 h 157638"/>
                <a:gd name="connsiteX25" fmla="*/ 71837 w 151869"/>
                <a:gd name="connsiteY25" fmla="*/ 123743 h 157638"/>
                <a:gd name="connsiteX26" fmla="*/ 88127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9" y="141753"/>
                    <a:pt x="6577" y="134671"/>
                  </a:cubicBezTo>
                  <a:cubicBezTo>
                    <a:pt x="2226" y="127588"/>
                    <a:pt x="0" y="119595"/>
                    <a:pt x="0" y="110590"/>
                  </a:cubicBezTo>
                  <a:cubicBezTo>
                    <a:pt x="0" y="96121"/>
                    <a:pt x="5565" y="84891"/>
                    <a:pt x="16593" y="76897"/>
                  </a:cubicBezTo>
                  <a:cubicBezTo>
                    <a:pt x="27723" y="68904"/>
                    <a:pt x="44822" y="64958"/>
                    <a:pt x="67891" y="64958"/>
                  </a:cubicBezTo>
                  <a:lnTo>
                    <a:pt x="98346" y="64958"/>
                  </a:lnTo>
                  <a:cubicBezTo>
                    <a:pt x="97435" y="48770"/>
                    <a:pt x="86609" y="40776"/>
                    <a:pt x="65969" y="40776"/>
                  </a:cubicBezTo>
                  <a:cubicBezTo>
                    <a:pt x="58684" y="40776"/>
                    <a:pt x="51197" y="41991"/>
                    <a:pt x="43709" y="44318"/>
                  </a:cubicBezTo>
                  <a:cubicBezTo>
                    <a:pt x="36222" y="46645"/>
                    <a:pt x="29848" y="49883"/>
                    <a:pt x="24587" y="54031"/>
                  </a:cubicBezTo>
                  <a:lnTo>
                    <a:pt x="6577" y="17708"/>
                  </a:lnTo>
                  <a:cubicBezTo>
                    <a:pt x="14975" y="12042"/>
                    <a:pt x="25295" y="7691"/>
                    <a:pt x="37436" y="4656"/>
                  </a:cubicBezTo>
                  <a:cubicBezTo>
                    <a:pt x="49578" y="1620"/>
                    <a:pt x="61719" y="1"/>
                    <a:pt x="73962" y="1"/>
                  </a:cubicBezTo>
                  <a:cubicBezTo>
                    <a:pt x="99156" y="-100"/>
                    <a:pt x="118481" y="5667"/>
                    <a:pt x="131836" y="17202"/>
                  </a:cubicBezTo>
                  <a:close/>
                  <a:moveTo>
                    <a:pt x="88127" y="119291"/>
                  </a:moveTo>
                  <a:cubicBezTo>
                    <a:pt x="92781" y="116256"/>
                    <a:pt x="96221" y="111905"/>
                    <a:pt x="98245" y="106037"/>
                  </a:cubicBezTo>
                  <a:lnTo>
                    <a:pt x="98245" y="92782"/>
                  </a:lnTo>
                  <a:lnTo>
                    <a:pt x="75176" y="92782"/>
                  </a:lnTo>
                  <a:cubicBezTo>
                    <a:pt x="59594" y="92782"/>
                    <a:pt x="51804" y="97943"/>
                    <a:pt x="51804" y="108263"/>
                  </a:cubicBezTo>
                  <a:cubicBezTo>
                    <a:pt x="51804" y="112917"/>
                    <a:pt x="53625" y="116762"/>
                    <a:pt x="57166" y="119494"/>
                  </a:cubicBezTo>
                  <a:cubicBezTo>
                    <a:pt x="60707" y="122226"/>
                    <a:pt x="65564" y="123743"/>
                    <a:pt x="71837" y="123743"/>
                  </a:cubicBezTo>
                  <a:cubicBezTo>
                    <a:pt x="78009" y="123844"/>
                    <a:pt x="83473" y="122327"/>
                    <a:pt x="88127" y="119291"/>
                  </a:cubicBezTo>
                  <a:close/>
                </a:path>
              </a:pathLst>
            </a:custGeom>
            <a:solidFill>
              <a:srgbClr val="312783"/>
            </a:solidFill>
            <a:ln w="10108" cap="flat">
              <a:noFill/>
              <a:prstDash val="solid"/>
              <a:miter/>
            </a:ln>
          </p:spPr>
          <p:txBody>
            <a:bodyPr rtlCol="0" anchor="ctr"/>
            <a:lstStyle/>
            <a:p>
              <a:endParaRPr lang="es-CO"/>
            </a:p>
          </p:txBody>
        </p:sp>
        <p:sp>
          <p:nvSpPr>
            <p:cNvPr id="74" name="Forma libre: forma 73">
              <a:extLst>
                <a:ext uri="{FF2B5EF4-FFF2-40B4-BE49-F238E27FC236}">
                  <a16:creationId xmlns:a16="http://schemas.microsoft.com/office/drawing/2014/main" id="{2C2CDBA5-3307-44C4-1379-577781450CB5}"/>
                </a:ext>
              </a:extLst>
            </p:cNvPr>
            <p:cNvSpPr/>
            <p:nvPr/>
          </p:nvSpPr>
          <p:spPr>
            <a:xfrm>
              <a:off x="6274277"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738"/>
                    <a:pt x="55649"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145A908A-E22C-B629-41F2-9B7A85B003BC}"/>
                </a:ext>
              </a:extLst>
            </p:cNvPr>
            <p:cNvSpPr/>
            <p:nvPr/>
          </p:nvSpPr>
          <p:spPr>
            <a:xfrm>
              <a:off x="6442437" y="538956"/>
              <a:ext cx="165649" cy="157738"/>
            </a:xfrm>
            <a:custGeom>
              <a:avLst/>
              <a:gdLst>
                <a:gd name="connsiteX0" fmla="*/ 164821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3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821 w 165649"/>
                <a:gd name="connsiteY17" fmla="*/ 92275 h 157738"/>
                <a:gd name="connsiteX18" fmla="*/ 63540 w 165649"/>
                <a:gd name="connsiteY18" fmla="*/ 44923 h 157738"/>
                <a:gd name="connsiteX19" fmla="*/ 53018 w 165649"/>
                <a:gd name="connsiteY19" fmla="*/ 64046 h 157738"/>
                <a:gd name="connsiteX20" fmla="*/ 115547 w 165649"/>
                <a:gd name="connsiteY20" fmla="*/ 64046 h 157738"/>
                <a:gd name="connsiteX21" fmla="*/ 105024 w 165649"/>
                <a:gd name="connsiteY21" fmla="*/ 44923 h 157738"/>
                <a:gd name="connsiteX22" fmla="*/ 84282 w 165649"/>
                <a:gd name="connsiteY22" fmla="*/ 37841 h 157738"/>
                <a:gd name="connsiteX23" fmla="*/ 63540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821"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3" y="157738"/>
                  </a:cubicBezTo>
                  <a:cubicBezTo>
                    <a:pt x="71736" y="157738"/>
                    <a:pt x="56053" y="154399"/>
                    <a:pt x="42495" y="147620"/>
                  </a:cubicBezTo>
                  <a:cubicBezTo>
                    <a:pt x="28937" y="140841"/>
                    <a:pt x="18516" y="131432"/>
                    <a:pt x="11130" y="119492"/>
                  </a:cubicBezTo>
                  <a:cubicBezTo>
                    <a:pt x="3744" y="107452"/>
                    <a:pt x="0" y="93894"/>
                    <a:pt x="0" y="78616"/>
                  </a:cubicBezTo>
                  <a:cubicBezTo>
                    <a:pt x="0" y="63642"/>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1988" y="48667"/>
                    <a:pt x="165630" y="62832"/>
                    <a:pt x="165630" y="79122"/>
                  </a:cubicBezTo>
                  <a:cubicBezTo>
                    <a:pt x="165731" y="79426"/>
                    <a:pt x="165428" y="83776"/>
                    <a:pt x="164821" y="92275"/>
                  </a:cubicBezTo>
                  <a:close/>
                  <a:moveTo>
                    <a:pt x="63540" y="44923"/>
                  </a:moveTo>
                  <a:cubicBezTo>
                    <a:pt x="57976" y="49578"/>
                    <a:pt x="54434" y="56053"/>
                    <a:pt x="53018" y="64046"/>
                  </a:cubicBezTo>
                  <a:lnTo>
                    <a:pt x="115547" y="64046"/>
                  </a:lnTo>
                  <a:cubicBezTo>
                    <a:pt x="114029" y="55952"/>
                    <a:pt x="110488" y="49578"/>
                    <a:pt x="105024" y="44923"/>
                  </a:cubicBezTo>
                  <a:cubicBezTo>
                    <a:pt x="99459" y="40269"/>
                    <a:pt x="92579" y="37841"/>
                    <a:pt x="84282" y="37841"/>
                  </a:cubicBezTo>
                  <a:cubicBezTo>
                    <a:pt x="75985" y="37942"/>
                    <a:pt x="69105" y="40269"/>
                    <a:pt x="63540" y="44923"/>
                  </a:cubicBezTo>
                  <a:close/>
                </a:path>
              </a:pathLst>
            </a:custGeom>
            <a:solidFill>
              <a:srgbClr val="312783"/>
            </a:solidFill>
            <a:ln w="10108"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157C6AA0-1D03-6409-448F-023BD734757C}"/>
                </a:ext>
              </a:extLst>
            </p:cNvPr>
            <p:cNvSpPr/>
            <p:nvPr/>
          </p:nvSpPr>
          <p:spPr>
            <a:xfrm>
              <a:off x="6624053" y="485028"/>
              <a:ext cx="171093" cy="211565"/>
            </a:xfrm>
            <a:custGeom>
              <a:avLst/>
              <a:gdLst>
                <a:gd name="connsiteX0" fmla="*/ 171094 w 171093"/>
                <a:gd name="connsiteY0" fmla="*/ 0 h 211565"/>
                <a:gd name="connsiteX1" fmla="*/ 171094 w 171093"/>
                <a:gd name="connsiteY1" fmla="*/ 209036 h 211565"/>
                <a:gd name="connsiteX2" fmla="*/ 120100 w 171093"/>
                <a:gd name="connsiteY2" fmla="*/ 209036 h 211565"/>
                <a:gd name="connsiteX3" fmla="*/ 120100 w 171093"/>
                <a:gd name="connsiteY3" fmla="*/ 193859 h 211565"/>
                <a:gd name="connsiteX4" fmla="*/ 75277 w 171093"/>
                <a:gd name="connsiteY4" fmla="*/ 211565 h 211565"/>
                <a:gd name="connsiteX5" fmla="*/ 37234 w 171093"/>
                <a:gd name="connsiteY5" fmla="*/ 201852 h 211565"/>
                <a:gd name="connsiteX6" fmla="*/ 10017 w 171093"/>
                <a:gd name="connsiteY6" fmla="*/ 174129 h 211565"/>
                <a:gd name="connsiteX7" fmla="*/ 0 w 171093"/>
                <a:gd name="connsiteY7" fmla="*/ 132443 h 211565"/>
                <a:gd name="connsiteX8" fmla="*/ 10017 w 171093"/>
                <a:gd name="connsiteY8" fmla="*/ 90859 h 211565"/>
                <a:gd name="connsiteX9" fmla="*/ 37234 w 171093"/>
                <a:gd name="connsiteY9" fmla="*/ 63439 h 211565"/>
                <a:gd name="connsiteX10" fmla="*/ 75277 w 171093"/>
                <a:gd name="connsiteY10" fmla="*/ 53827 h 211565"/>
                <a:gd name="connsiteX11" fmla="*/ 117570 w 171093"/>
                <a:gd name="connsiteY11" fmla="*/ 69611 h 211565"/>
                <a:gd name="connsiteX12" fmla="*/ 117570 w 171093"/>
                <a:gd name="connsiteY12" fmla="*/ 0 h 211565"/>
                <a:gd name="connsiteX13" fmla="*/ 171094 w 171093"/>
                <a:gd name="connsiteY13" fmla="*/ 0 h 211565"/>
                <a:gd name="connsiteX14" fmla="*/ 109476 w 171093"/>
                <a:gd name="connsiteY14" fmla="*/ 159256 h 211565"/>
                <a:gd name="connsiteX15" fmla="*/ 118481 w 171093"/>
                <a:gd name="connsiteY15" fmla="*/ 132342 h 211565"/>
                <a:gd name="connsiteX16" fmla="*/ 109577 w 171093"/>
                <a:gd name="connsiteY16" fmla="*/ 105833 h 211565"/>
                <a:gd name="connsiteX17" fmla="*/ 86609 w 171093"/>
                <a:gd name="connsiteY17" fmla="*/ 96221 h 211565"/>
                <a:gd name="connsiteX18" fmla="*/ 63541 w 171093"/>
                <a:gd name="connsiteY18" fmla="*/ 105833 h 211565"/>
                <a:gd name="connsiteX19" fmla="*/ 54536 w 171093"/>
                <a:gd name="connsiteY19" fmla="*/ 132342 h 211565"/>
                <a:gd name="connsiteX20" fmla="*/ 63541 w 171093"/>
                <a:gd name="connsiteY20" fmla="*/ 159256 h 211565"/>
                <a:gd name="connsiteX21" fmla="*/ 86609 w 171093"/>
                <a:gd name="connsiteY21" fmla="*/ 168969 h 211565"/>
                <a:gd name="connsiteX22" fmla="*/ 109476 w 171093"/>
                <a:gd name="connsiteY22" fmla="*/ 159256 h 2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093" h="211565">
                  <a:moveTo>
                    <a:pt x="171094" y="0"/>
                  </a:moveTo>
                  <a:lnTo>
                    <a:pt x="171094" y="209036"/>
                  </a:lnTo>
                  <a:lnTo>
                    <a:pt x="120100" y="209036"/>
                  </a:lnTo>
                  <a:lnTo>
                    <a:pt x="120100" y="193859"/>
                  </a:lnTo>
                  <a:cubicBezTo>
                    <a:pt x="110184" y="205697"/>
                    <a:pt x="95210" y="211565"/>
                    <a:pt x="75277" y="211565"/>
                  </a:cubicBezTo>
                  <a:cubicBezTo>
                    <a:pt x="61416" y="211565"/>
                    <a:pt x="48667" y="208328"/>
                    <a:pt x="37234" y="201852"/>
                  </a:cubicBezTo>
                  <a:cubicBezTo>
                    <a:pt x="25801" y="195377"/>
                    <a:pt x="16695" y="186169"/>
                    <a:pt x="10017" y="174129"/>
                  </a:cubicBezTo>
                  <a:cubicBezTo>
                    <a:pt x="3339" y="162089"/>
                    <a:pt x="0" y="148227"/>
                    <a:pt x="0" y="132443"/>
                  </a:cubicBezTo>
                  <a:cubicBezTo>
                    <a:pt x="0" y="116659"/>
                    <a:pt x="3339" y="102798"/>
                    <a:pt x="10017" y="90859"/>
                  </a:cubicBezTo>
                  <a:cubicBezTo>
                    <a:pt x="16695" y="78920"/>
                    <a:pt x="25700" y="69814"/>
                    <a:pt x="37234" y="63439"/>
                  </a:cubicBezTo>
                  <a:cubicBezTo>
                    <a:pt x="48667" y="57065"/>
                    <a:pt x="61315" y="53827"/>
                    <a:pt x="75277" y="53827"/>
                  </a:cubicBezTo>
                  <a:cubicBezTo>
                    <a:pt x="93490" y="53827"/>
                    <a:pt x="107553" y="59089"/>
                    <a:pt x="117570" y="69611"/>
                  </a:cubicBezTo>
                  <a:lnTo>
                    <a:pt x="117570" y="0"/>
                  </a:lnTo>
                  <a:lnTo>
                    <a:pt x="171094" y="0"/>
                  </a:lnTo>
                  <a:close/>
                  <a:moveTo>
                    <a:pt x="109476" y="159256"/>
                  </a:moveTo>
                  <a:cubicBezTo>
                    <a:pt x="115445" y="152780"/>
                    <a:pt x="118481" y="143775"/>
                    <a:pt x="118481" y="132342"/>
                  </a:cubicBezTo>
                  <a:cubicBezTo>
                    <a:pt x="118481" y="121111"/>
                    <a:pt x="115547" y="112208"/>
                    <a:pt x="109577" y="105833"/>
                  </a:cubicBezTo>
                  <a:cubicBezTo>
                    <a:pt x="103709" y="99459"/>
                    <a:pt x="96019" y="96221"/>
                    <a:pt x="86609" y="96221"/>
                  </a:cubicBezTo>
                  <a:cubicBezTo>
                    <a:pt x="77200" y="96221"/>
                    <a:pt x="69510" y="99459"/>
                    <a:pt x="63541" y="105833"/>
                  </a:cubicBezTo>
                  <a:cubicBezTo>
                    <a:pt x="57571" y="112208"/>
                    <a:pt x="54536" y="121010"/>
                    <a:pt x="54536" y="132342"/>
                  </a:cubicBezTo>
                  <a:cubicBezTo>
                    <a:pt x="54536" y="143775"/>
                    <a:pt x="57571" y="152780"/>
                    <a:pt x="63541" y="159256"/>
                  </a:cubicBezTo>
                  <a:cubicBezTo>
                    <a:pt x="69510" y="165731"/>
                    <a:pt x="77200" y="168969"/>
                    <a:pt x="86609" y="168969"/>
                  </a:cubicBezTo>
                  <a:cubicBezTo>
                    <a:pt x="95817" y="168969"/>
                    <a:pt x="103405" y="165731"/>
                    <a:pt x="109476" y="159256"/>
                  </a:cubicBezTo>
                  <a:close/>
                </a:path>
              </a:pathLst>
            </a:custGeom>
            <a:solidFill>
              <a:srgbClr val="312783"/>
            </a:solidFill>
            <a:ln w="10108"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5062A025-BFF9-263C-4A1E-D4911299E55C}"/>
                </a:ext>
              </a:extLst>
            </p:cNvPr>
            <p:cNvSpPr/>
            <p:nvPr/>
          </p:nvSpPr>
          <p:spPr>
            <a:xfrm>
              <a:off x="6819936" y="480273"/>
              <a:ext cx="165649" cy="216421"/>
            </a:xfrm>
            <a:custGeom>
              <a:avLst/>
              <a:gdLst>
                <a:gd name="connsiteX0" fmla="*/ 164821 w 165649"/>
                <a:gd name="connsiteY0" fmla="*/ 150959 h 216421"/>
                <a:gd name="connsiteX1" fmla="*/ 53827 w 165649"/>
                <a:gd name="connsiteY1" fmla="*/ 150959 h 216421"/>
                <a:gd name="connsiteX2" fmla="*/ 66879 w 165649"/>
                <a:gd name="connsiteY2" fmla="*/ 169171 h 216421"/>
                <a:gd name="connsiteX3" fmla="*/ 91264 w 165649"/>
                <a:gd name="connsiteY3" fmla="*/ 175546 h 216421"/>
                <a:gd name="connsiteX4" fmla="*/ 110285 w 165649"/>
                <a:gd name="connsiteY4" fmla="*/ 172409 h 216421"/>
                <a:gd name="connsiteX5" fmla="*/ 126474 w 165649"/>
                <a:gd name="connsiteY5" fmla="*/ 162291 h 216421"/>
                <a:gd name="connsiteX6" fmla="*/ 154602 w 165649"/>
                <a:gd name="connsiteY6" fmla="*/ 191633 h 216421"/>
                <a:gd name="connsiteX7" fmla="*/ 89543 w 165649"/>
                <a:gd name="connsiteY7" fmla="*/ 216422 h 216421"/>
                <a:gd name="connsiteX8" fmla="*/ 42495 w 165649"/>
                <a:gd name="connsiteY8" fmla="*/ 206304 h 216421"/>
                <a:gd name="connsiteX9" fmla="*/ 11130 w 165649"/>
                <a:gd name="connsiteY9" fmla="*/ 178176 h 216421"/>
                <a:gd name="connsiteX10" fmla="*/ 0 w 165649"/>
                <a:gd name="connsiteY10" fmla="*/ 137300 h 216421"/>
                <a:gd name="connsiteX11" fmla="*/ 10826 w 165649"/>
                <a:gd name="connsiteY11" fmla="*/ 96828 h 216421"/>
                <a:gd name="connsiteX12" fmla="*/ 40876 w 165649"/>
                <a:gd name="connsiteY12" fmla="*/ 68802 h 216421"/>
                <a:gd name="connsiteX13" fmla="*/ 83979 w 165649"/>
                <a:gd name="connsiteY13" fmla="*/ 58684 h 216421"/>
                <a:gd name="connsiteX14" fmla="*/ 125361 w 165649"/>
                <a:gd name="connsiteY14" fmla="*/ 68093 h 216421"/>
                <a:gd name="connsiteX15" fmla="*/ 154804 w 165649"/>
                <a:gd name="connsiteY15" fmla="*/ 95412 h 216421"/>
                <a:gd name="connsiteX16" fmla="*/ 165630 w 165649"/>
                <a:gd name="connsiteY16" fmla="*/ 137806 h 216421"/>
                <a:gd name="connsiteX17" fmla="*/ 164821 w 165649"/>
                <a:gd name="connsiteY17" fmla="*/ 150959 h 216421"/>
                <a:gd name="connsiteX18" fmla="*/ 63540 w 165649"/>
                <a:gd name="connsiteY18" fmla="*/ 103607 h 216421"/>
                <a:gd name="connsiteX19" fmla="*/ 53018 w 165649"/>
                <a:gd name="connsiteY19" fmla="*/ 122730 h 216421"/>
                <a:gd name="connsiteX20" fmla="*/ 115547 w 165649"/>
                <a:gd name="connsiteY20" fmla="*/ 122730 h 216421"/>
                <a:gd name="connsiteX21" fmla="*/ 105024 w 165649"/>
                <a:gd name="connsiteY21" fmla="*/ 103607 h 216421"/>
                <a:gd name="connsiteX22" fmla="*/ 84282 w 165649"/>
                <a:gd name="connsiteY22" fmla="*/ 96525 h 216421"/>
                <a:gd name="connsiteX23" fmla="*/ 63540 w 165649"/>
                <a:gd name="connsiteY23" fmla="*/ 103607 h 216421"/>
                <a:gd name="connsiteX24" fmla="*/ 92984 w 165649"/>
                <a:gd name="connsiteY24" fmla="*/ 0 h 216421"/>
                <a:gd name="connsiteX25" fmla="*/ 146507 w 165649"/>
                <a:gd name="connsiteY25" fmla="*/ 0 h 216421"/>
                <a:gd name="connsiteX26" fmla="*/ 93591 w 165649"/>
                <a:gd name="connsiteY26" fmla="*/ 42799 h 216421"/>
                <a:gd name="connsiteX27" fmla="*/ 55244 w 165649"/>
                <a:gd name="connsiteY27" fmla="*/ 42799 h 216421"/>
                <a:gd name="connsiteX28" fmla="*/ 92984 w 165649"/>
                <a:gd name="connsiteY28" fmla="*/ 0 h 2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649" h="216421">
                  <a:moveTo>
                    <a:pt x="164821" y="150959"/>
                  </a:moveTo>
                  <a:lnTo>
                    <a:pt x="53827" y="150959"/>
                  </a:lnTo>
                  <a:cubicBezTo>
                    <a:pt x="56053" y="158851"/>
                    <a:pt x="60404" y="164922"/>
                    <a:pt x="66879" y="169171"/>
                  </a:cubicBezTo>
                  <a:cubicBezTo>
                    <a:pt x="73355" y="173421"/>
                    <a:pt x="81449" y="175546"/>
                    <a:pt x="91264" y="175546"/>
                  </a:cubicBezTo>
                  <a:cubicBezTo>
                    <a:pt x="98548" y="175546"/>
                    <a:pt x="104923" y="174534"/>
                    <a:pt x="110285" y="172409"/>
                  </a:cubicBezTo>
                  <a:cubicBezTo>
                    <a:pt x="115648" y="170385"/>
                    <a:pt x="121010" y="166945"/>
                    <a:pt x="126474" y="162291"/>
                  </a:cubicBezTo>
                  <a:lnTo>
                    <a:pt x="154602" y="191633"/>
                  </a:lnTo>
                  <a:cubicBezTo>
                    <a:pt x="139728" y="208125"/>
                    <a:pt x="118076" y="216422"/>
                    <a:pt x="89543" y="216422"/>
                  </a:cubicBezTo>
                  <a:cubicBezTo>
                    <a:pt x="71736" y="216422"/>
                    <a:pt x="56053" y="213083"/>
                    <a:pt x="42495" y="206304"/>
                  </a:cubicBezTo>
                  <a:cubicBezTo>
                    <a:pt x="28937" y="199525"/>
                    <a:pt x="18516" y="190115"/>
                    <a:pt x="11130" y="178176"/>
                  </a:cubicBezTo>
                  <a:cubicBezTo>
                    <a:pt x="3744" y="166136"/>
                    <a:pt x="0" y="152578"/>
                    <a:pt x="0" y="137300"/>
                  </a:cubicBezTo>
                  <a:cubicBezTo>
                    <a:pt x="0" y="122325"/>
                    <a:pt x="3642" y="108767"/>
                    <a:pt x="10826" y="96828"/>
                  </a:cubicBezTo>
                  <a:cubicBezTo>
                    <a:pt x="18010" y="84889"/>
                    <a:pt x="28027" y="75581"/>
                    <a:pt x="40876" y="68802"/>
                  </a:cubicBezTo>
                  <a:cubicBezTo>
                    <a:pt x="53625" y="62023"/>
                    <a:pt x="67992" y="58684"/>
                    <a:pt x="83979" y="58684"/>
                  </a:cubicBezTo>
                  <a:cubicBezTo>
                    <a:pt x="99155" y="58684"/>
                    <a:pt x="113017" y="61820"/>
                    <a:pt x="125361" y="68093"/>
                  </a:cubicBezTo>
                  <a:cubicBezTo>
                    <a:pt x="137806" y="74367"/>
                    <a:pt x="147519" y="83473"/>
                    <a:pt x="154804" y="95412"/>
                  </a:cubicBezTo>
                  <a:cubicBezTo>
                    <a:pt x="161988" y="107351"/>
                    <a:pt x="165630" y="121516"/>
                    <a:pt x="165630" y="137806"/>
                  </a:cubicBezTo>
                  <a:cubicBezTo>
                    <a:pt x="165731" y="138109"/>
                    <a:pt x="165428" y="142460"/>
                    <a:pt x="164821" y="150959"/>
                  </a:cubicBezTo>
                  <a:close/>
                  <a:moveTo>
                    <a:pt x="63540" y="103607"/>
                  </a:moveTo>
                  <a:cubicBezTo>
                    <a:pt x="57976" y="108262"/>
                    <a:pt x="54434" y="114737"/>
                    <a:pt x="53018" y="122730"/>
                  </a:cubicBezTo>
                  <a:lnTo>
                    <a:pt x="115547" y="122730"/>
                  </a:lnTo>
                  <a:cubicBezTo>
                    <a:pt x="114029" y="114636"/>
                    <a:pt x="110488" y="108262"/>
                    <a:pt x="105024" y="103607"/>
                  </a:cubicBezTo>
                  <a:cubicBezTo>
                    <a:pt x="99459" y="98953"/>
                    <a:pt x="92579" y="96525"/>
                    <a:pt x="84282" y="96525"/>
                  </a:cubicBezTo>
                  <a:cubicBezTo>
                    <a:pt x="75985" y="96626"/>
                    <a:pt x="69105" y="98953"/>
                    <a:pt x="63540" y="103607"/>
                  </a:cubicBezTo>
                  <a:close/>
                  <a:moveTo>
                    <a:pt x="92984" y="0"/>
                  </a:moveTo>
                  <a:lnTo>
                    <a:pt x="146507" y="0"/>
                  </a:lnTo>
                  <a:lnTo>
                    <a:pt x="93591" y="42799"/>
                  </a:lnTo>
                  <a:lnTo>
                    <a:pt x="55244" y="42799"/>
                  </a:lnTo>
                  <a:lnTo>
                    <a:pt x="92984" y="0"/>
                  </a:lnTo>
                  <a:close/>
                </a:path>
              </a:pathLst>
            </a:custGeom>
            <a:solidFill>
              <a:srgbClr val="312783"/>
            </a:solidFill>
            <a:ln w="10108"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C4D86686-7E39-7936-376D-1EB7E2C654B8}"/>
                </a:ext>
              </a:extLst>
            </p:cNvPr>
            <p:cNvSpPr/>
            <p:nvPr/>
          </p:nvSpPr>
          <p:spPr>
            <a:xfrm>
              <a:off x="7010557" y="538855"/>
              <a:ext cx="260434" cy="155208"/>
            </a:xfrm>
            <a:custGeom>
              <a:avLst/>
              <a:gdLst>
                <a:gd name="connsiteX0" fmla="*/ 243639 w 260434"/>
                <a:gd name="connsiteY0" fmla="*/ 16897 h 155208"/>
                <a:gd name="connsiteX1" fmla="*/ 260435 w 260434"/>
                <a:gd name="connsiteY1" fmla="*/ 67891 h 155208"/>
                <a:gd name="connsiteX2" fmla="*/ 260435 w 260434"/>
                <a:gd name="connsiteY2" fmla="*/ 155209 h 155208"/>
                <a:gd name="connsiteX3" fmla="*/ 206911 w 260434"/>
                <a:gd name="connsiteY3" fmla="*/ 155209 h 155208"/>
                <a:gd name="connsiteX4" fmla="*/ 206911 w 260434"/>
                <a:gd name="connsiteY4" fmla="*/ 76593 h 155208"/>
                <a:gd name="connsiteX5" fmla="*/ 200841 w 260434"/>
                <a:gd name="connsiteY5" fmla="*/ 52917 h 155208"/>
                <a:gd name="connsiteX6" fmla="*/ 183842 w 260434"/>
                <a:gd name="connsiteY6" fmla="*/ 45328 h 155208"/>
                <a:gd name="connsiteX7" fmla="*/ 164416 w 260434"/>
                <a:gd name="connsiteY7" fmla="*/ 53726 h 155208"/>
                <a:gd name="connsiteX8" fmla="*/ 157131 w 260434"/>
                <a:gd name="connsiteY8" fmla="*/ 79324 h 155208"/>
                <a:gd name="connsiteX9" fmla="*/ 157131 w 260434"/>
                <a:gd name="connsiteY9" fmla="*/ 155107 h 155208"/>
                <a:gd name="connsiteX10" fmla="*/ 103607 w 260434"/>
                <a:gd name="connsiteY10" fmla="*/ 155107 h 155208"/>
                <a:gd name="connsiteX11" fmla="*/ 103607 w 260434"/>
                <a:gd name="connsiteY11" fmla="*/ 76491 h 155208"/>
                <a:gd name="connsiteX12" fmla="*/ 80539 w 260434"/>
                <a:gd name="connsiteY12" fmla="*/ 45227 h 155208"/>
                <a:gd name="connsiteX13" fmla="*/ 60809 w 260434"/>
                <a:gd name="connsiteY13" fmla="*/ 53625 h 155208"/>
                <a:gd name="connsiteX14" fmla="*/ 53524 w 260434"/>
                <a:gd name="connsiteY14" fmla="*/ 79223 h 155208"/>
                <a:gd name="connsiteX15" fmla="*/ 53524 w 260434"/>
                <a:gd name="connsiteY15" fmla="*/ 155006 h 155208"/>
                <a:gd name="connsiteX16" fmla="*/ 0 w 260434"/>
                <a:gd name="connsiteY16" fmla="*/ 155006 h 155208"/>
                <a:gd name="connsiteX17" fmla="*/ 0 w 260434"/>
                <a:gd name="connsiteY17" fmla="*/ 2529 h 155208"/>
                <a:gd name="connsiteX18" fmla="*/ 50994 w 260434"/>
                <a:gd name="connsiteY18" fmla="*/ 2529 h 155208"/>
                <a:gd name="connsiteX19" fmla="*/ 50994 w 260434"/>
                <a:gd name="connsiteY19" fmla="*/ 18617 h 155208"/>
                <a:gd name="connsiteX20" fmla="*/ 71129 w 260434"/>
                <a:gd name="connsiteY20" fmla="*/ 4654 h 155208"/>
                <a:gd name="connsiteX21" fmla="*/ 96626 w 260434"/>
                <a:gd name="connsiteY21" fmla="*/ 0 h 155208"/>
                <a:gd name="connsiteX22" fmla="*/ 125361 w 260434"/>
                <a:gd name="connsiteY22" fmla="*/ 5868 h 155208"/>
                <a:gd name="connsiteX23" fmla="*/ 145900 w 260434"/>
                <a:gd name="connsiteY23" fmla="*/ 23878 h 155208"/>
                <a:gd name="connsiteX24" fmla="*/ 168666 w 260434"/>
                <a:gd name="connsiteY24" fmla="*/ 6172 h 155208"/>
                <a:gd name="connsiteX25" fmla="*/ 198817 w 260434"/>
                <a:gd name="connsiteY25" fmla="*/ 0 h 155208"/>
                <a:gd name="connsiteX26" fmla="*/ 243639 w 260434"/>
                <a:gd name="connsiteY26" fmla="*/ 16897 h 1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4" h="155208">
                  <a:moveTo>
                    <a:pt x="243639" y="16897"/>
                  </a:moveTo>
                  <a:cubicBezTo>
                    <a:pt x="254769" y="28128"/>
                    <a:pt x="260435" y="45126"/>
                    <a:pt x="260435" y="67891"/>
                  </a:cubicBezTo>
                  <a:lnTo>
                    <a:pt x="260435" y="155209"/>
                  </a:lnTo>
                  <a:lnTo>
                    <a:pt x="206911" y="155209"/>
                  </a:lnTo>
                  <a:lnTo>
                    <a:pt x="206911" y="76593"/>
                  </a:lnTo>
                  <a:cubicBezTo>
                    <a:pt x="206911" y="65868"/>
                    <a:pt x="204888" y="57976"/>
                    <a:pt x="200841" y="52917"/>
                  </a:cubicBezTo>
                  <a:cubicBezTo>
                    <a:pt x="196793" y="47858"/>
                    <a:pt x="191127" y="45328"/>
                    <a:pt x="183842" y="45328"/>
                  </a:cubicBezTo>
                  <a:cubicBezTo>
                    <a:pt x="175748" y="45328"/>
                    <a:pt x="169273" y="48161"/>
                    <a:pt x="164416" y="53726"/>
                  </a:cubicBezTo>
                  <a:cubicBezTo>
                    <a:pt x="159559" y="59291"/>
                    <a:pt x="157131" y="67891"/>
                    <a:pt x="157131" y="79324"/>
                  </a:cubicBezTo>
                  <a:lnTo>
                    <a:pt x="157131" y="155107"/>
                  </a:lnTo>
                  <a:lnTo>
                    <a:pt x="103607" y="155107"/>
                  </a:lnTo>
                  <a:lnTo>
                    <a:pt x="103607" y="76491"/>
                  </a:lnTo>
                  <a:cubicBezTo>
                    <a:pt x="103607" y="55648"/>
                    <a:pt x="95918" y="45227"/>
                    <a:pt x="80539" y="45227"/>
                  </a:cubicBezTo>
                  <a:cubicBezTo>
                    <a:pt x="72242" y="45227"/>
                    <a:pt x="65665" y="48060"/>
                    <a:pt x="60809" y="53625"/>
                  </a:cubicBezTo>
                  <a:cubicBezTo>
                    <a:pt x="55952" y="59190"/>
                    <a:pt x="53524" y="67790"/>
                    <a:pt x="53524" y="79223"/>
                  </a:cubicBezTo>
                  <a:lnTo>
                    <a:pt x="53524" y="155006"/>
                  </a:lnTo>
                  <a:lnTo>
                    <a:pt x="0" y="155006"/>
                  </a:lnTo>
                  <a:lnTo>
                    <a:pt x="0" y="2529"/>
                  </a:lnTo>
                  <a:lnTo>
                    <a:pt x="50994" y="2529"/>
                  </a:lnTo>
                  <a:lnTo>
                    <a:pt x="50994" y="18617"/>
                  </a:lnTo>
                  <a:cubicBezTo>
                    <a:pt x="56660" y="12445"/>
                    <a:pt x="63338" y="7791"/>
                    <a:pt x="71129" y="4654"/>
                  </a:cubicBezTo>
                  <a:cubicBezTo>
                    <a:pt x="78920" y="1518"/>
                    <a:pt x="87419" y="0"/>
                    <a:pt x="96626" y="0"/>
                  </a:cubicBezTo>
                  <a:cubicBezTo>
                    <a:pt x="107351" y="0"/>
                    <a:pt x="116862" y="1922"/>
                    <a:pt x="125361" y="5868"/>
                  </a:cubicBezTo>
                  <a:cubicBezTo>
                    <a:pt x="133860" y="9814"/>
                    <a:pt x="140639" y="15784"/>
                    <a:pt x="145900" y="23878"/>
                  </a:cubicBezTo>
                  <a:cubicBezTo>
                    <a:pt x="151870" y="16189"/>
                    <a:pt x="159559" y="10219"/>
                    <a:pt x="168666" y="6172"/>
                  </a:cubicBezTo>
                  <a:cubicBezTo>
                    <a:pt x="177772" y="2125"/>
                    <a:pt x="187890" y="0"/>
                    <a:pt x="198817" y="0"/>
                  </a:cubicBezTo>
                  <a:cubicBezTo>
                    <a:pt x="217535" y="0"/>
                    <a:pt x="232510" y="5565"/>
                    <a:pt x="243639" y="16897"/>
                  </a:cubicBezTo>
                  <a:close/>
                </a:path>
              </a:pathLst>
            </a:custGeom>
            <a:solidFill>
              <a:srgbClr val="312783"/>
            </a:solidFill>
            <a:ln w="10108"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B8BAA4D3-D48B-E6F3-A01E-67C2B382A32E}"/>
                </a:ext>
              </a:extLst>
            </p:cNvPr>
            <p:cNvSpPr/>
            <p:nvPr/>
          </p:nvSpPr>
          <p:spPr>
            <a:xfrm>
              <a:off x="7298918" y="467625"/>
              <a:ext cx="65361" cy="226438"/>
            </a:xfrm>
            <a:custGeom>
              <a:avLst/>
              <a:gdLst>
                <a:gd name="connsiteX0" fmla="*/ 9005 w 65361"/>
                <a:gd name="connsiteY0" fmla="*/ 48667 h 226438"/>
                <a:gd name="connsiteX1" fmla="*/ 0 w 65361"/>
                <a:gd name="connsiteY1" fmla="*/ 28431 h 226438"/>
                <a:gd name="connsiteX2" fmla="*/ 9005 w 65361"/>
                <a:gd name="connsiteY2" fmla="*/ 8195 h 226438"/>
                <a:gd name="connsiteX3" fmla="*/ 32681 w 65361"/>
                <a:gd name="connsiteY3" fmla="*/ 0 h 226438"/>
                <a:gd name="connsiteX4" fmla="*/ 56357 w 65361"/>
                <a:gd name="connsiteY4" fmla="*/ 7791 h 226438"/>
                <a:gd name="connsiteX5" fmla="*/ 65362 w 65361"/>
                <a:gd name="connsiteY5" fmla="*/ 27622 h 226438"/>
                <a:gd name="connsiteX6" fmla="*/ 56357 w 65361"/>
                <a:gd name="connsiteY6" fmla="*/ 48566 h 226438"/>
                <a:gd name="connsiteX7" fmla="*/ 32681 w 65361"/>
                <a:gd name="connsiteY7" fmla="*/ 56863 h 226438"/>
                <a:gd name="connsiteX8" fmla="*/ 9005 w 65361"/>
                <a:gd name="connsiteY8" fmla="*/ 48667 h 226438"/>
                <a:gd name="connsiteX9" fmla="*/ 5868 w 65361"/>
                <a:gd name="connsiteY9" fmla="*/ 73759 h 226438"/>
                <a:gd name="connsiteX10" fmla="*/ 59392 w 65361"/>
                <a:gd name="connsiteY10" fmla="*/ 73759 h 226438"/>
                <a:gd name="connsiteX11" fmla="*/ 59392 w 65361"/>
                <a:gd name="connsiteY11" fmla="*/ 226439 h 226438"/>
                <a:gd name="connsiteX12" fmla="*/ 5868 w 65361"/>
                <a:gd name="connsiteY12" fmla="*/ 226439 h 226438"/>
                <a:gd name="connsiteX13" fmla="*/ 5868 w 65361"/>
                <a:gd name="connsiteY13" fmla="*/ 73759 h 2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61" h="226438">
                  <a:moveTo>
                    <a:pt x="9005" y="48667"/>
                  </a:moveTo>
                  <a:cubicBezTo>
                    <a:pt x="3035" y="43203"/>
                    <a:pt x="0" y="36424"/>
                    <a:pt x="0" y="28431"/>
                  </a:cubicBezTo>
                  <a:cubicBezTo>
                    <a:pt x="0" y="20438"/>
                    <a:pt x="3035" y="13558"/>
                    <a:pt x="9005" y="8195"/>
                  </a:cubicBezTo>
                  <a:cubicBezTo>
                    <a:pt x="14975" y="2732"/>
                    <a:pt x="22866" y="0"/>
                    <a:pt x="32681" y="0"/>
                  </a:cubicBezTo>
                  <a:cubicBezTo>
                    <a:pt x="42394" y="0"/>
                    <a:pt x="50286" y="2631"/>
                    <a:pt x="56357" y="7791"/>
                  </a:cubicBezTo>
                  <a:cubicBezTo>
                    <a:pt x="62326" y="12951"/>
                    <a:pt x="65362" y="19629"/>
                    <a:pt x="65362" y="27622"/>
                  </a:cubicBezTo>
                  <a:cubicBezTo>
                    <a:pt x="65362" y="36121"/>
                    <a:pt x="62326" y="43102"/>
                    <a:pt x="56357" y="48566"/>
                  </a:cubicBezTo>
                  <a:cubicBezTo>
                    <a:pt x="50387" y="54131"/>
                    <a:pt x="42495" y="56863"/>
                    <a:pt x="32681" y="56863"/>
                  </a:cubicBezTo>
                  <a:cubicBezTo>
                    <a:pt x="22866" y="56863"/>
                    <a:pt x="14975" y="54131"/>
                    <a:pt x="9005" y="48667"/>
                  </a:cubicBezTo>
                  <a:close/>
                  <a:moveTo>
                    <a:pt x="5868" y="73759"/>
                  </a:moveTo>
                  <a:lnTo>
                    <a:pt x="59392" y="73759"/>
                  </a:lnTo>
                  <a:lnTo>
                    <a:pt x="59392" y="226439"/>
                  </a:lnTo>
                  <a:lnTo>
                    <a:pt x="5868" y="226439"/>
                  </a:lnTo>
                  <a:lnTo>
                    <a:pt x="5868" y="73759"/>
                  </a:lnTo>
                  <a:close/>
                </a:path>
              </a:pathLst>
            </a:custGeom>
            <a:solidFill>
              <a:srgbClr val="312783"/>
            </a:solidFill>
            <a:ln w="10108"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792E2075-C05B-2794-5B90-C6C7746362C2}"/>
                </a:ext>
              </a:extLst>
            </p:cNvPr>
            <p:cNvSpPr/>
            <p:nvPr/>
          </p:nvSpPr>
          <p:spPr>
            <a:xfrm>
              <a:off x="7383402"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3 w 159154"/>
                <a:gd name="connsiteY8" fmla="*/ 63136 h 157940"/>
                <a:gd name="connsiteX9" fmla="*/ 87318 w 159154"/>
                <a:gd name="connsiteY9" fmla="*/ 42596 h 157940"/>
                <a:gd name="connsiteX10" fmla="*/ 63541 w 159154"/>
                <a:gd name="connsiteY10" fmla="*/ 52208 h 157940"/>
                <a:gd name="connsiteX11" fmla="*/ 54131 w 159154"/>
                <a:gd name="connsiteY11" fmla="*/ 78717 h 157940"/>
                <a:gd name="connsiteX12" fmla="*/ 63541 w 159154"/>
                <a:gd name="connsiteY12" fmla="*/ 105631 h 157940"/>
                <a:gd name="connsiteX13" fmla="*/ 87318 w 159154"/>
                <a:gd name="connsiteY13" fmla="*/ 115344 h 157940"/>
                <a:gd name="connsiteX14" fmla="*/ 117773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3" y="63136"/>
                  </a:lnTo>
                  <a:cubicBezTo>
                    <a:pt x="110791" y="49477"/>
                    <a:pt x="100673" y="42596"/>
                    <a:pt x="87318" y="42596"/>
                  </a:cubicBezTo>
                  <a:cubicBezTo>
                    <a:pt x="77706" y="42596"/>
                    <a:pt x="69814" y="45834"/>
                    <a:pt x="63541" y="52208"/>
                  </a:cubicBezTo>
                  <a:cubicBezTo>
                    <a:pt x="57267" y="58583"/>
                    <a:pt x="54131" y="67385"/>
                    <a:pt x="54131" y="78717"/>
                  </a:cubicBezTo>
                  <a:cubicBezTo>
                    <a:pt x="54131" y="90151"/>
                    <a:pt x="57267" y="99155"/>
                    <a:pt x="63541" y="105631"/>
                  </a:cubicBezTo>
                  <a:cubicBezTo>
                    <a:pt x="69814" y="112106"/>
                    <a:pt x="77807" y="115344"/>
                    <a:pt x="87318" y="115344"/>
                  </a:cubicBezTo>
                  <a:cubicBezTo>
                    <a:pt x="100673" y="115344"/>
                    <a:pt x="110791" y="108464"/>
                    <a:pt x="117773" y="94805"/>
                  </a:cubicBezTo>
                  <a:lnTo>
                    <a:pt x="159155" y="115951"/>
                  </a:lnTo>
                  <a:cubicBezTo>
                    <a:pt x="153893" y="129104"/>
                    <a:pt x="144990" y="139425"/>
                    <a:pt x="132443" y="146811"/>
                  </a:cubicBezTo>
                  <a:cubicBezTo>
                    <a:pt x="119897" y="154197"/>
                    <a:pt x="104923" y="157940"/>
                    <a:pt x="87621" y="157940"/>
                  </a:cubicBezTo>
                  <a:cubicBezTo>
                    <a:pt x="70724" y="157738"/>
                    <a:pt x="55547"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307E8BD7-4817-E98C-8B86-3910893A7515}"/>
                </a:ext>
              </a:extLst>
            </p:cNvPr>
            <p:cNvSpPr/>
            <p:nvPr/>
          </p:nvSpPr>
          <p:spPr>
            <a:xfrm>
              <a:off x="7554092"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6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228 w 151869"/>
                <a:gd name="connsiteY19" fmla="*/ 119291 h 157638"/>
                <a:gd name="connsiteX20" fmla="*/ 98346 w 151869"/>
                <a:gd name="connsiteY20" fmla="*/ 106037 h 157638"/>
                <a:gd name="connsiteX21" fmla="*/ 98346 w 151869"/>
                <a:gd name="connsiteY21" fmla="*/ 92782 h 157638"/>
                <a:gd name="connsiteX22" fmla="*/ 75277 w 151869"/>
                <a:gd name="connsiteY22" fmla="*/ 92782 h 157638"/>
                <a:gd name="connsiteX23" fmla="*/ 51905 w 151869"/>
                <a:gd name="connsiteY23" fmla="*/ 108263 h 157638"/>
                <a:gd name="connsiteX24" fmla="*/ 57267 w 151869"/>
                <a:gd name="connsiteY24" fmla="*/ 119494 h 157638"/>
                <a:gd name="connsiteX25" fmla="*/ 71938 w 151869"/>
                <a:gd name="connsiteY25" fmla="*/ 123743 h 157638"/>
                <a:gd name="connsiteX26" fmla="*/ 88228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8" y="141753"/>
                    <a:pt x="6577" y="134671"/>
                  </a:cubicBezTo>
                  <a:cubicBezTo>
                    <a:pt x="2125" y="127588"/>
                    <a:pt x="0" y="119595"/>
                    <a:pt x="0" y="110590"/>
                  </a:cubicBezTo>
                  <a:cubicBezTo>
                    <a:pt x="0" y="96121"/>
                    <a:pt x="5565" y="84891"/>
                    <a:pt x="16593" y="76897"/>
                  </a:cubicBezTo>
                  <a:cubicBezTo>
                    <a:pt x="27723" y="68904"/>
                    <a:pt x="44822" y="64958"/>
                    <a:pt x="67891" y="64958"/>
                  </a:cubicBezTo>
                  <a:lnTo>
                    <a:pt x="98346" y="64958"/>
                  </a:lnTo>
                  <a:cubicBezTo>
                    <a:pt x="97436" y="48770"/>
                    <a:pt x="86609" y="40776"/>
                    <a:pt x="65969" y="40776"/>
                  </a:cubicBezTo>
                  <a:cubicBezTo>
                    <a:pt x="58684" y="40776"/>
                    <a:pt x="51197" y="41991"/>
                    <a:pt x="43709" y="44318"/>
                  </a:cubicBezTo>
                  <a:cubicBezTo>
                    <a:pt x="36222" y="46645"/>
                    <a:pt x="29848" y="49883"/>
                    <a:pt x="24586" y="54031"/>
                  </a:cubicBezTo>
                  <a:lnTo>
                    <a:pt x="6577" y="17708"/>
                  </a:lnTo>
                  <a:cubicBezTo>
                    <a:pt x="14974" y="12042"/>
                    <a:pt x="25295" y="7691"/>
                    <a:pt x="37436" y="4656"/>
                  </a:cubicBezTo>
                  <a:cubicBezTo>
                    <a:pt x="49578" y="1620"/>
                    <a:pt x="61719" y="1"/>
                    <a:pt x="73962" y="1"/>
                  </a:cubicBezTo>
                  <a:cubicBezTo>
                    <a:pt x="99156" y="-100"/>
                    <a:pt x="118481" y="5667"/>
                    <a:pt x="131836" y="17202"/>
                  </a:cubicBezTo>
                  <a:close/>
                  <a:moveTo>
                    <a:pt x="88228" y="119291"/>
                  </a:moveTo>
                  <a:cubicBezTo>
                    <a:pt x="92882" y="116256"/>
                    <a:pt x="96323" y="111905"/>
                    <a:pt x="98346" y="106037"/>
                  </a:cubicBezTo>
                  <a:lnTo>
                    <a:pt x="98346" y="92782"/>
                  </a:lnTo>
                  <a:lnTo>
                    <a:pt x="75277" y="92782"/>
                  </a:lnTo>
                  <a:cubicBezTo>
                    <a:pt x="59696" y="92782"/>
                    <a:pt x="51905" y="97943"/>
                    <a:pt x="51905" y="108263"/>
                  </a:cubicBezTo>
                  <a:cubicBezTo>
                    <a:pt x="51905" y="112917"/>
                    <a:pt x="53726" y="116762"/>
                    <a:pt x="57267" y="119494"/>
                  </a:cubicBezTo>
                  <a:cubicBezTo>
                    <a:pt x="60809" y="122226"/>
                    <a:pt x="65665" y="123743"/>
                    <a:pt x="71938" y="123743"/>
                  </a:cubicBezTo>
                  <a:cubicBezTo>
                    <a:pt x="78009" y="123844"/>
                    <a:pt x="83473" y="122327"/>
                    <a:pt x="88228" y="119291"/>
                  </a:cubicBezTo>
                  <a:close/>
                </a:path>
              </a:pathLst>
            </a:custGeom>
            <a:solidFill>
              <a:srgbClr val="312783"/>
            </a:solidFill>
            <a:ln w="10108" cap="flat">
              <a:noFill/>
              <a:prstDash val="solid"/>
              <a:miter/>
            </a:ln>
          </p:spPr>
          <p:txBody>
            <a:bodyPr rtlCol="0" anchor="ctr"/>
            <a:lstStyle/>
            <a:p>
              <a:endParaRPr lang="es-CO"/>
            </a:p>
          </p:txBody>
        </p:sp>
      </p:grpSp>
      <p:sp>
        <p:nvSpPr>
          <p:cNvPr id="82" name="Forma libre: forma 81">
            <a:extLst>
              <a:ext uri="{FF2B5EF4-FFF2-40B4-BE49-F238E27FC236}">
                <a16:creationId xmlns:a16="http://schemas.microsoft.com/office/drawing/2014/main" id="{5D46193F-BCE0-8AC6-DA9E-1537270AC9EE}"/>
              </a:ext>
            </a:extLst>
          </p:cNvPr>
          <p:cNvSpPr/>
          <p:nvPr/>
        </p:nvSpPr>
        <p:spPr>
          <a:xfrm>
            <a:off x="8028361"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1EF407A5-F39C-010E-8978-EF5B088C074C}"/>
              </a:ext>
            </a:extLst>
          </p:cNvPr>
          <p:cNvSpPr/>
          <p:nvPr/>
        </p:nvSpPr>
        <p:spPr>
          <a:xfrm>
            <a:off x="9600219"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pic>
        <p:nvPicPr>
          <p:cNvPr id="84" name="Imagen 83" descr="Logotipo&#10;&#10;Descripción generada automáticamente">
            <a:extLst>
              <a:ext uri="{FF2B5EF4-FFF2-40B4-BE49-F238E27FC236}">
                <a16:creationId xmlns:a16="http://schemas.microsoft.com/office/drawing/2014/main" id="{614CAA6A-8488-9E40-B69D-A1BD73A9A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979" y="270767"/>
            <a:ext cx="905778" cy="627823"/>
          </a:xfrm>
          <a:prstGeom prst="rect">
            <a:avLst/>
          </a:prstGeom>
        </p:spPr>
      </p:pic>
    </p:spTree>
    <p:extLst>
      <p:ext uri="{BB962C8B-B14F-4D97-AF65-F5344CB8AC3E}">
        <p14:creationId xmlns:p14="http://schemas.microsoft.com/office/powerpoint/2010/main" val="193334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agrama, Dibujo de ingeniería&#10;&#10;Descripción generada automáticamente">
            <a:extLst>
              <a:ext uri="{FF2B5EF4-FFF2-40B4-BE49-F238E27FC236}">
                <a16:creationId xmlns:a16="http://schemas.microsoft.com/office/drawing/2014/main" id="{4225F239-4816-18F0-F292-5B5055091A54}"/>
              </a:ext>
            </a:extLst>
          </p:cNvPr>
          <p:cNvPicPr>
            <a:picLocks noChangeAspect="1"/>
          </p:cNvPicPr>
          <p:nvPr/>
        </p:nvPicPr>
        <p:blipFill rotWithShape="1">
          <a:blip r:embed="rId2">
            <a:extLst>
              <a:ext uri="{28A0092B-C50C-407E-A947-70E740481C1C}">
                <a14:useLocalDpi xmlns:a14="http://schemas.microsoft.com/office/drawing/2010/main" val="0"/>
              </a:ext>
            </a:extLst>
          </a:blip>
          <a:srcRect r="55987" b="33909"/>
          <a:stretch/>
        </p:blipFill>
        <p:spPr>
          <a:xfrm>
            <a:off x="4795122" y="1092686"/>
            <a:ext cx="4199587" cy="5430801"/>
          </a:xfrm>
          <a:prstGeom prst="rect">
            <a:avLst/>
          </a:prstGeom>
        </p:spPr>
      </p:pic>
      <p:pic>
        <p:nvPicPr>
          <p:cNvPr id="2" name="Imagen 1" descr="Patrón de fondo&#10;&#10;Descripción generada automáticamente">
            <a:extLst>
              <a:ext uri="{FF2B5EF4-FFF2-40B4-BE49-F238E27FC236}">
                <a16:creationId xmlns:a16="http://schemas.microsoft.com/office/drawing/2014/main" id="{F0F468AD-3539-163D-4BF4-96A69DABBB40}"/>
              </a:ext>
            </a:extLst>
          </p:cNvPr>
          <p:cNvPicPr>
            <a:picLocks noChangeAspect="1"/>
          </p:cNvPicPr>
          <p:nvPr/>
        </p:nvPicPr>
        <p:blipFill rotWithShape="1">
          <a:blip r:embed="rId3">
            <a:extLst>
              <a:ext uri="{28A0092B-C50C-407E-A947-70E740481C1C}">
                <a14:useLocalDpi xmlns:a14="http://schemas.microsoft.com/office/drawing/2010/main" val="0"/>
              </a:ext>
            </a:extLst>
          </a:blip>
          <a:srcRect l="21701" r="16475" b="67702"/>
          <a:stretch/>
        </p:blipFill>
        <p:spPr>
          <a:xfrm>
            <a:off x="0" y="0"/>
            <a:ext cx="5887616" cy="961177"/>
          </a:xfrm>
          <a:prstGeom prst="rect">
            <a:avLst/>
          </a:prstGeom>
        </p:spPr>
      </p:pic>
      <p:sp>
        <p:nvSpPr>
          <p:cNvPr id="4" name="CuadroTexto 3">
            <a:extLst>
              <a:ext uri="{FF2B5EF4-FFF2-40B4-BE49-F238E27FC236}">
                <a16:creationId xmlns:a16="http://schemas.microsoft.com/office/drawing/2014/main" id="{5FE14ACA-C8BF-D8C1-D26B-B26496B48405}"/>
              </a:ext>
            </a:extLst>
          </p:cNvPr>
          <p:cNvSpPr txBox="1"/>
          <p:nvPr/>
        </p:nvSpPr>
        <p:spPr>
          <a:xfrm>
            <a:off x="804333" y="192400"/>
            <a:ext cx="4348790" cy="707886"/>
          </a:xfrm>
          <a:prstGeom prst="rect">
            <a:avLst/>
          </a:prstGeom>
          <a:noFill/>
        </p:spPr>
        <p:txBody>
          <a:bodyPr wrap="square" rtlCol="0">
            <a:spAutoFit/>
          </a:bodyPr>
          <a:lstStyle/>
          <a:p>
            <a:r>
              <a:rPr lang="es-ES" sz="2000" dirty="0">
                <a:solidFill>
                  <a:srgbClr val="312783"/>
                </a:solidFill>
                <a:latin typeface="Arial Black" panose="020B0A04020102020204" pitchFamily="34" charset="0"/>
                <a:cs typeface="Arial" panose="020B0604020202020204" pitchFamily="34" charset="0"/>
              </a:rPr>
              <a:t>PLANTA ARQUITECTÓNICA DETALLE</a:t>
            </a:r>
            <a:endParaRPr lang="es-CO" sz="2000" dirty="0">
              <a:solidFill>
                <a:srgbClr val="312783"/>
              </a:solidFill>
              <a:latin typeface="Arial Black" panose="020B0A040201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4A61B06-88AA-017E-0EB4-B49E0BA6801D}"/>
              </a:ext>
            </a:extLst>
          </p:cNvPr>
          <p:cNvSpPr txBox="1"/>
          <p:nvPr/>
        </p:nvSpPr>
        <p:spPr>
          <a:xfrm>
            <a:off x="1504129" y="3429000"/>
            <a:ext cx="2330753" cy="584775"/>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Aquí queremos ver a detalle la idea</a:t>
            </a:r>
            <a:endParaRPr lang="es-CO" sz="1600" dirty="0">
              <a:solidFill>
                <a:srgbClr val="FF0000"/>
              </a:solidFill>
              <a:latin typeface="Arial" panose="020B0604020202020204" pitchFamily="34" charset="0"/>
              <a:cs typeface="Arial" panose="020B0604020202020204" pitchFamily="34" charset="0"/>
            </a:endParaRPr>
          </a:p>
        </p:txBody>
      </p:sp>
      <p:grpSp>
        <p:nvGrpSpPr>
          <p:cNvPr id="7" name="Gráfico 2">
            <a:extLst>
              <a:ext uri="{FF2B5EF4-FFF2-40B4-BE49-F238E27FC236}">
                <a16:creationId xmlns:a16="http://schemas.microsoft.com/office/drawing/2014/main" id="{8F8AAC92-A369-4788-55DC-1F8DDBE72FCD}"/>
              </a:ext>
            </a:extLst>
          </p:cNvPr>
          <p:cNvGrpSpPr/>
          <p:nvPr/>
        </p:nvGrpSpPr>
        <p:grpSpPr>
          <a:xfrm>
            <a:off x="10014894" y="328563"/>
            <a:ext cx="1484741" cy="471688"/>
            <a:chOff x="10221274" y="385468"/>
            <a:chExt cx="1170743" cy="371934"/>
          </a:xfrm>
        </p:grpSpPr>
        <p:sp>
          <p:nvSpPr>
            <p:cNvPr id="9" name="Forma libre: forma 8">
              <a:extLst>
                <a:ext uri="{FF2B5EF4-FFF2-40B4-BE49-F238E27FC236}">
                  <a16:creationId xmlns:a16="http://schemas.microsoft.com/office/drawing/2014/main" id="{05A97413-87C8-9DE7-EF94-104EB5235FB8}"/>
                </a:ext>
              </a:extLst>
            </p:cNvPr>
            <p:cNvSpPr/>
            <p:nvPr/>
          </p:nvSpPr>
          <p:spPr>
            <a:xfrm>
              <a:off x="10230987" y="395282"/>
              <a:ext cx="346538" cy="346538"/>
            </a:xfrm>
            <a:custGeom>
              <a:avLst/>
              <a:gdLst>
                <a:gd name="connsiteX0" fmla="*/ 0 w 346538"/>
                <a:gd name="connsiteY0" fmla="*/ 0 h 346538"/>
                <a:gd name="connsiteX1" fmla="*/ 346538 w 346538"/>
                <a:gd name="connsiteY1" fmla="*/ 0 h 346538"/>
                <a:gd name="connsiteX2" fmla="*/ 346538 w 346538"/>
                <a:gd name="connsiteY2" fmla="*/ 346538 h 346538"/>
                <a:gd name="connsiteX3" fmla="*/ 0 w 346538"/>
                <a:gd name="connsiteY3" fmla="*/ 346538 h 346538"/>
              </a:gdLst>
              <a:ahLst/>
              <a:cxnLst>
                <a:cxn ang="0">
                  <a:pos x="connsiteX0" y="connsiteY0"/>
                </a:cxn>
                <a:cxn ang="0">
                  <a:pos x="connsiteX1" y="connsiteY1"/>
                </a:cxn>
                <a:cxn ang="0">
                  <a:pos x="connsiteX2" y="connsiteY2"/>
                </a:cxn>
                <a:cxn ang="0">
                  <a:pos x="connsiteX3" y="connsiteY3"/>
                </a:cxn>
              </a:cxnLst>
              <a:rect l="l" t="t" r="r" b="b"/>
              <a:pathLst>
                <a:path w="346538" h="346538">
                  <a:moveTo>
                    <a:pt x="0" y="0"/>
                  </a:moveTo>
                  <a:lnTo>
                    <a:pt x="346538" y="0"/>
                  </a:lnTo>
                  <a:lnTo>
                    <a:pt x="346538" y="346538"/>
                  </a:lnTo>
                  <a:lnTo>
                    <a:pt x="0" y="346538"/>
                  </a:lnTo>
                  <a:close/>
                </a:path>
              </a:pathLst>
            </a:custGeom>
            <a:solidFill>
              <a:srgbClr val="E30613"/>
            </a:solidFill>
            <a:ln w="10108" cap="flat">
              <a:noFill/>
              <a:prstDash val="solid"/>
              <a:miter/>
            </a:ln>
          </p:spPr>
          <p:txBody>
            <a:bodyPr rtlCol="0" anchor="ctr"/>
            <a:lstStyle/>
            <a:p>
              <a:endParaRPr lang="es-CO"/>
            </a:p>
          </p:txBody>
        </p:sp>
        <p:grpSp>
          <p:nvGrpSpPr>
            <p:cNvPr id="10" name="Gráfico 2">
              <a:extLst>
                <a:ext uri="{FF2B5EF4-FFF2-40B4-BE49-F238E27FC236}">
                  <a16:creationId xmlns:a16="http://schemas.microsoft.com/office/drawing/2014/main" id="{006EE50C-A3C8-E2A3-6CB5-4E659909DD42}"/>
                </a:ext>
              </a:extLst>
            </p:cNvPr>
            <p:cNvGrpSpPr/>
            <p:nvPr/>
          </p:nvGrpSpPr>
          <p:grpSpPr>
            <a:xfrm>
              <a:off x="10221274" y="385468"/>
              <a:ext cx="1170743" cy="371934"/>
              <a:chOff x="10221274" y="385468"/>
              <a:chExt cx="1170743" cy="371934"/>
            </a:xfrm>
          </p:grpSpPr>
          <p:grpSp>
            <p:nvGrpSpPr>
              <p:cNvPr id="11" name="Gráfico 2">
                <a:extLst>
                  <a:ext uri="{FF2B5EF4-FFF2-40B4-BE49-F238E27FC236}">
                    <a16:creationId xmlns:a16="http://schemas.microsoft.com/office/drawing/2014/main" id="{1B43CC45-302B-28CD-E739-447C848F798C}"/>
                  </a:ext>
                </a:extLst>
              </p:cNvPr>
              <p:cNvGrpSpPr/>
              <p:nvPr/>
            </p:nvGrpSpPr>
            <p:grpSpPr>
              <a:xfrm>
                <a:off x="10620931" y="691231"/>
                <a:ext cx="751052" cy="66171"/>
                <a:chOff x="10620931" y="691231"/>
                <a:chExt cx="751052" cy="66171"/>
              </a:xfrm>
              <a:solidFill>
                <a:srgbClr val="000000"/>
              </a:solidFill>
            </p:grpSpPr>
            <p:sp>
              <p:nvSpPr>
                <p:cNvPr id="50" name="Forma libre: forma 49">
                  <a:extLst>
                    <a:ext uri="{FF2B5EF4-FFF2-40B4-BE49-F238E27FC236}">
                      <a16:creationId xmlns:a16="http://schemas.microsoft.com/office/drawing/2014/main" id="{A168ECE2-6EFB-2FFF-DA76-7BBAFBFEC8B4}"/>
                    </a:ext>
                  </a:extLst>
                </p:cNvPr>
                <p:cNvSpPr/>
                <p:nvPr/>
              </p:nvSpPr>
              <p:spPr>
                <a:xfrm>
                  <a:off x="10620931" y="692445"/>
                  <a:ext cx="43506" cy="59189"/>
                </a:xfrm>
                <a:custGeom>
                  <a:avLst/>
                  <a:gdLst>
                    <a:gd name="connsiteX0" fmla="*/ 0 w 43506"/>
                    <a:gd name="connsiteY0" fmla="*/ 59089 h 59189"/>
                    <a:gd name="connsiteX1" fmla="*/ 0 w 43506"/>
                    <a:gd name="connsiteY1" fmla="*/ 0 h 59189"/>
                    <a:gd name="connsiteX2" fmla="*/ 20641 w 43506"/>
                    <a:gd name="connsiteY2" fmla="*/ 0 h 59189"/>
                    <a:gd name="connsiteX3" fmla="*/ 31973 w 43506"/>
                    <a:gd name="connsiteY3" fmla="*/ 1619 h 59189"/>
                    <a:gd name="connsiteX4" fmla="*/ 37537 w 43506"/>
                    <a:gd name="connsiteY4" fmla="*/ 7184 h 59189"/>
                    <a:gd name="connsiteX5" fmla="*/ 39662 w 43506"/>
                    <a:gd name="connsiteY5" fmla="*/ 16593 h 59189"/>
                    <a:gd name="connsiteX6" fmla="*/ 36323 w 43506"/>
                    <a:gd name="connsiteY6" fmla="*/ 27723 h 59189"/>
                    <a:gd name="connsiteX7" fmla="*/ 26914 w 43506"/>
                    <a:gd name="connsiteY7" fmla="*/ 33086 h 59189"/>
                    <a:gd name="connsiteX8" fmla="*/ 32074 w 43506"/>
                    <a:gd name="connsiteY8" fmla="*/ 38043 h 59189"/>
                    <a:gd name="connsiteX9" fmla="*/ 37639 w 43506"/>
                    <a:gd name="connsiteY9" fmla="*/ 47655 h 59189"/>
                    <a:gd name="connsiteX10" fmla="*/ 43507 w 43506"/>
                    <a:gd name="connsiteY10" fmla="*/ 59190 h 59189"/>
                    <a:gd name="connsiteX11" fmla="*/ 31871 w 43506"/>
                    <a:gd name="connsiteY11" fmla="*/ 59190 h 59189"/>
                    <a:gd name="connsiteX12" fmla="*/ 24789 w 43506"/>
                    <a:gd name="connsiteY12" fmla="*/ 46340 h 59189"/>
                    <a:gd name="connsiteX13" fmla="*/ 19629 w 43506"/>
                    <a:gd name="connsiteY13" fmla="*/ 37639 h 59189"/>
                    <a:gd name="connsiteX14" fmla="*/ 16694 w 43506"/>
                    <a:gd name="connsiteY14" fmla="*/ 35210 h 59189"/>
                    <a:gd name="connsiteX15" fmla="*/ 11737 w 43506"/>
                    <a:gd name="connsiteY15" fmla="*/ 34502 h 59189"/>
                    <a:gd name="connsiteX16" fmla="*/ 9713 w 43506"/>
                    <a:gd name="connsiteY16" fmla="*/ 34502 h 59189"/>
                    <a:gd name="connsiteX17" fmla="*/ 9713 w 43506"/>
                    <a:gd name="connsiteY17" fmla="*/ 59190 h 59189"/>
                    <a:gd name="connsiteX18" fmla="*/ 0 w 43506"/>
                    <a:gd name="connsiteY18" fmla="*/ 59190 h 59189"/>
                    <a:gd name="connsiteX19" fmla="*/ 9713 w 43506"/>
                    <a:gd name="connsiteY19" fmla="*/ 24991 h 59189"/>
                    <a:gd name="connsiteX20" fmla="*/ 16998 w 43506"/>
                    <a:gd name="connsiteY20" fmla="*/ 24991 h 59189"/>
                    <a:gd name="connsiteX21" fmla="*/ 25497 w 43506"/>
                    <a:gd name="connsiteY21" fmla="*/ 24384 h 59189"/>
                    <a:gd name="connsiteX22" fmla="*/ 28431 w 43506"/>
                    <a:gd name="connsiteY22" fmla="*/ 22057 h 59189"/>
                    <a:gd name="connsiteX23" fmla="*/ 29544 w 43506"/>
                    <a:gd name="connsiteY23" fmla="*/ 17302 h 59189"/>
                    <a:gd name="connsiteX24" fmla="*/ 28431 w 43506"/>
                    <a:gd name="connsiteY24" fmla="*/ 12749 h 59189"/>
                    <a:gd name="connsiteX25" fmla="*/ 25396 w 43506"/>
                    <a:gd name="connsiteY25" fmla="*/ 10421 h 59189"/>
                    <a:gd name="connsiteX26" fmla="*/ 17403 w 43506"/>
                    <a:gd name="connsiteY26" fmla="*/ 10017 h 59189"/>
                    <a:gd name="connsiteX27" fmla="*/ 9713 w 43506"/>
                    <a:gd name="connsiteY27" fmla="*/ 10017 h 59189"/>
                    <a:gd name="connsiteX28" fmla="*/ 9713 w 43506"/>
                    <a:gd name="connsiteY28" fmla="*/ 24991 h 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506" h="59189">
                      <a:moveTo>
                        <a:pt x="0" y="59089"/>
                      </a:moveTo>
                      <a:lnTo>
                        <a:pt x="0" y="0"/>
                      </a:lnTo>
                      <a:lnTo>
                        <a:pt x="20641" y="0"/>
                      </a:lnTo>
                      <a:cubicBezTo>
                        <a:pt x="25902" y="0"/>
                        <a:pt x="29645" y="506"/>
                        <a:pt x="31973" y="1619"/>
                      </a:cubicBezTo>
                      <a:cubicBezTo>
                        <a:pt x="34199" y="2631"/>
                        <a:pt x="36121" y="4553"/>
                        <a:pt x="37537" y="7184"/>
                      </a:cubicBezTo>
                      <a:cubicBezTo>
                        <a:pt x="38954" y="9814"/>
                        <a:pt x="39662" y="12951"/>
                        <a:pt x="39662" y="16593"/>
                      </a:cubicBezTo>
                      <a:cubicBezTo>
                        <a:pt x="39662" y="21248"/>
                        <a:pt x="38549" y="24991"/>
                        <a:pt x="36323" y="27723"/>
                      </a:cubicBezTo>
                      <a:cubicBezTo>
                        <a:pt x="34097" y="30556"/>
                        <a:pt x="30961" y="32377"/>
                        <a:pt x="26914" y="33086"/>
                      </a:cubicBezTo>
                      <a:cubicBezTo>
                        <a:pt x="29038" y="34603"/>
                        <a:pt x="30759" y="36222"/>
                        <a:pt x="32074" y="38043"/>
                      </a:cubicBezTo>
                      <a:cubicBezTo>
                        <a:pt x="33389" y="39865"/>
                        <a:pt x="35311" y="43001"/>
                        <a:pt x="37639" y="47655"/>
                      </a:cubicBezTo>
                      <a:lnTo>
                        <a:pt x="43507" y="59190"/>
                      </a:lnTo>
                      <a:lnTo>
                        <a:pt x="31871" y="59190"/>
                      </a:lnTo>
                      <a:lnTo>
                        <a:pt x="24789" y="46340"/>
                      </a:lnTo>
                      <a:cubicBezTo>
                        <a:pt x="22260" y="41686"/>
                        <a:pt x="20539" y="38752"/>
                        <a:pt x="19629" y="37639"/>
                      </a:cubicBezTo>
                      <a:cubicBezTo>
                        <a:pt x="18718" y="36424"/>
                        <a:pt x="17706" y="35615"/>
                        <a:pt x="16694" y="35210"/>
                      </a:cubicBezTo>
                      <a:cubicBezTo>
                        <a:pt x="15683" y="34806"/>
                        <a:pt x="14064" y="34502"/>
                        <a:pt x="11737" y="34502"/>
                      </a:cubicBezTo>
                      <a:lnTo>
                        <a:pt x="9713" y="34502"/>
                      </a:lnTo>
                      <a:lnTo>
                        <a:pt x="9713" y="59190"/>
                      </a:lnTo>
                      <a:lnTo>
                        <a:pt x="0" y="59190"/>
                      </a:lnTo>
                      <a:close/>
                      <a:moveTo>
                        <a:pt x="9713" y="24991"/>
                      </a:moveTo>
                      <a:lnTo>
                        <a:pt x="16998" y="24991"/>
                      </a:lnTo>
                      <a:cubicBezTo>
                        <a:pt x="21450" y="24991"/>
                        <a:pt x="24283" y="24789"/>
                        <a:pt x="25497" y="24384"/>
                      </a:cubicBezTo>
                      <a:cubicBezTo>
                        <a:pt x="26711" y="23979"/>
                        <a:pt x="27723" y="23170"/>
                        <a:pt x="28431" y="22057"/>
                      </a:cubicBezTo>
                      <a:cubicBezTo>
                        <a:pt x="29140" y="20944"/>
                        <a:pt x="29544" y="19325"/>
                        <a:pt x="29544" y="17302"/>
                      </a:cubicBezTo>
                      <a:cubicBezTo>
                        <a:pt x="29544" y="15379"/>
                        <a:pt x="29140" y="13862"/>
                        <a:pt x="28431" y="12749"/>
                      </a:cubicBezTo>
                      <a:cubicBezTo>
                        <a:pt x="27723" y="11636"/>
                        <a:pt x="26711" y="10826"/>
                        <a:pt x="25396" y="10421"/>
                      </a:cubicBezTo>
                      <a:cubicBezTo>
                        <a:pt x="24485" y="10118"/>
                        <a:pt x="21855" y="10017"/>
                        <a:pt x="17403" y="10017"/>
                      </a:cubicBezTo>
                      <a:lnTo>
                        <a:pt x="9713" y="10017"/>
                      </a:lnTo>
                      <a:lnTo>
                        <a:pt x="9713" y="24991"/>
                      </a:lnTo>
                      <a:close/>
                    </a:path>
                  </a:pathLst>
                </a:custGeom>
                <a:solidFill>
                  <a:srgbClr val="000000"/>
                </a:solidFill>
                <a:ln w="10108"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372268E0-3328-5165-8EFA-7A994A0A0576}"/>
                    </a:ext>
                  </a:extLst>
                </p:cNvPr>
                <p:cNvSpPr/>
                <p:nvPr/>
              </p:nvSpPr>
              <p:spPr>
                <a:xfrm>
                  <a:off x="10669801" y="692445"/>
                  <a:ext cx="36930" cy="59088"/>
                </a:xfrm>
                <a:custGeom>
                  <a:avLst/>
                  <a:gdLst>
                    <a:gd name="connsiteX0" fmla="*/ 0 w 36930"/>
                    <a:gd name="connsiteY0" fmla="*/ 59089 h 59088"/>
                    <a:gd name="connsiteX1" fmla="*/ 0 w 36930"/>
                    <a:gd name="connsiteY1" fmla="*/ 0 h 59088"/>
                    <a:gd name="connsiteX2" fmla="*/ 36020 w 36930"/>
                    <a:gd name="connsiteY2" fmla="*/ 0 h 59088"/>
                    <a:gd name="connsiteX3" fmla="*/ 36020 w 36930"/>
                    <a:gd name="connsiteY3" fmla="*/ 10017 h 59088"/>
                    <a:gd name="connsiteX4" fmla="*/ 9814 w 36930"/>
                    <a:gd name="connsiteY4" fmla="*/ 10017 h 59088"/>
                    <a:gd name="connsiteX5" fmla="*/ 9814 w 36930"/>
                    <a:gd name="connsiteY5" fmla="*/ 23069 h 59088"/>
                    <a:gd name="connsiteX6" fmla="*/ 34199 w 36930"/>
                    <a:gd name="connsiteY6" fmla="*/ 23069 h 59088"/>
                    <a:gd name="connsiteX7" fmla="*/ 34199 w 36930"/>
                    <a:gd name="connsiteY7" fmla="*/ 32984 h 59088"/>
                    <a:gd name="connsiteX8" fmla="*/ 9814 w 36930"/>
                    <a:gd name="connsiteY8" fmla="*/ 32984 h 59088"/>
                    <a:gd name="connsiteX9" fmla="*/ 9814 w 36930"/>
                    <a:gd name="connsiteY9" fmla="*/ 49072 h 59088"/>
                    <a:gd name="connsiteX10" fmla="*/ 36931 w 36930"/>
                    <a:gd name="connsiteY10" fmla="*/ 49072 h 59088"/>
                    <a:gd name="connsiteX11" fmla="*/ 36931 w 36930"/>
                    <a:gd name="connsiteY11" fmla="*/ 59089 h 59088"/>
                    <a:gd name="connsiteX12" fmla="*/ 0 w 36930"/>
                    <a:gd name="connsiteY12"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30" h="59088">
                      <a:moveTo>
                        <a:pt x="0" y="59089"/>
                      </a:moveTo>
                      <a:lnTo>
                        <a:pt x="0" y="0"/>
                      </a:lnTo>
                      <a:lnTo>
                        <a:pt x="36020" y="0"/>
                      </a:lnTo>
                      <a:lnTo>
                        <a:pt x="36020" y="10017"/>
                      </a:lnTo>
                      <a:lnTo>
                        <a:pt x="9814" y="10017"/>
                      </a:lnTo>
                      <a:lnTo>
                        <a:pt x="9814" y="23069"/>
                      </a:lnTo>
                      <a:lnTo>
                        <a:pt x="34199" y="23069"/>
                      </a:lnTo>
                      <a:lnTo>
                        <a:pt x="34199" y="32984"/>
                      </a:lnTo>
                      <a:lnTo>
                        <a:pt x="9814" y="32984"/>
                      </a:lnTo>
                      <a:lnTo>
                        <a:pt x="9814" y="49072"/>
                      </a:lnTo>
                      <a:lnTo>
                        <a:pt x="36931" y="49072"/>
                      </a:lnTo>
                      <a:lnTo>
                        <a:pt x="36931"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FE9A116E-53EE-3D0B-2841-B15B8B354E35}"/>
                    </a:ext>
                  </a:extLst>
                </p:cNvPr>
                <p:cNvSpPr/>
                <p:nvPr/>
              </p:nvSpPr>
              <p:spPr>
                <a:xfrm>
                  <a:off x="10713207" y="691534"/>
                  <a:ext cx="45328" cy="61112"/>
                </a:xfrm>
                <a:custGeom>
                  <a:avLst/>
                  <a:gdLst>
                    <a:gd name="connsiteX0" fmla="*/ 24283 w 45328"/>
                    <a:gd name="connsiteY0" fmla="*/ 38347 h 61112"/>
                    <a:gd name="connsiteX1" fmla="*/ 24283 w 45328"/>
                    <a:gd name="connsiteY1" fmla="*/ 28330 h 61112"/>
                    <a:gd name="connsiteX2" fmla="*/ 45328 w 45328"/>
                    <a:gd name="connsiteY2" fmla="*/ 28330 h 61112"/>
                    <a:gd name="connsiteX3" fmla="*/ 45328 w 45328"/>
                    <a:gd name="connsiteY3" fmla="*/ 51905 h 61112"/>
                    <a:gd name="connsiteX4" fmla="*/ 36323 w 45328"/>
                    <a:gd name="connsiteY4" fmla="*/ 58380 h 61112"/>
                    <a:gd name="connsiteX5" fmla="*/ 24586 w 45328"/>
                    <a:gd name="connsiteY5" fmla="*/ 61112 h 61112"/>
                    <a:gd name="connsiteX6" fmla="*/ 11939 w 45328"/>
                    <a:gd name="connsiteY6" fmla="*/ 57571 h 61112"/>
                    <a:gd name="connsiteX7" fmla="*/ 3238 w 45328"/>
                    <a:gd name="connsiteY7" fmla="*/ 47048 h 61112"/>
                    <a:gd name="connsiteX8" fmla="*/ 0 w 45328"/>
                    <a:gd name="connsiteY8" fmla="*/ 30455 h 61112"/>
                    <a:gd name="connsiteX9" fmla="*/ 3238 w 45328"/>
                    <a:gd name="connsiteY9" fmla="*/ 13760 h 61112"/>
                    <a:gd name="connsiteX10" fmla="*/ 11636 w 45328"/>
                    <a:gd name="connsiteY10" fmla="*/ 3440 h 61112"/>
                    <a:gd name="connsiteX11" fmla="*/ 24081 w 45328"/>
                    <a:gd name="connsiteY11" fmla="*/ 0 h 61112"/>
                    <a:gd name="connsiteX12" fmla="*/ 37942 w 45328"/>
                    <a:gd name="connsiteY12" fmla="*/ 4452 h 61112"/>
                    <a:gd name="connsiteX13" fmla="*/ 44620 w 45328"/>
                    <a:gd name="connsiteY13" fmla="*/ 17403 h 61112"/>
                    <a:gd name="connsiteX14" fmla="*/ 34907 w 45328"/>
                    <a:gd name="connsiteY14" fmla="*/ 19629 h 61112"/>
                    <a:gd name="connsiteX15" fmla="*/ 30961 w 45328"/>
                    <a:gd name="connsiteY15" fmla="*/ 12647 h 61112"/>
                    <a:gd name="connsiteX16" fmla="*/ 23979 w 45328"/>
                    <a:gd name="connsiteY16" fmla="*/ 10219 h 61112"/>
                    <a:gd name="connsiteX17" fmla="*/ 13861 w 45328"/>
                    <a:gd name="connsiteY17" fmla="*/ 15076 h 61112"/>
                    <a:gd name="connsiteX18" fmla="*/ 10017 w 45328"/>
                    <a:gd name="connsiteY18" fmla="*/ 29848 h 61112"/>
                    <a:gd name="connsiteX19" fmla="*/ 14165 w 45328"/>
                    <a:gd name="connsiteY19" fmla="*/ 46138 h 61112"/>
                    <a:gd name="connsiteX20" fmla="*/ 23878 w 45328"/>
                    <a:gd name="connsiteY20" fmla="*/ 50893 h 61112"/>
                    <a:gd name="connsiteX21" fmla="*/ 29848 w 45328"/>
                    <a:gd name="connsiteY21" fmla="*/ 49578 h 61112"/>
                    <a:gd name="connsiteX22" fmla="*/ 35311 w 45328"/>
                    <a:gd name="connsiteY22" fmla="*/ 45935 h 61112"/>
                    <a:gd name="connsiteX23" fmla="*/ 35311 w 45328"/>
                    <a:gd name="connsiteY23" fmla="*/ 38448 h 61112"/>
                    <a:gd name="connsiteX24" fmla="*/ 24283 w 45328"/>
                    <a:gd name="connsiteY24" fmla="*/ 38448 h 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28" h="61112">
                      <a:moveTo>
                        <a:pt x="24283" y="38347"/>
                      </a:moveTo>
                      <a:lnTo>
                        <a:pt x="24283" y="28330"/>
                      </a:lnTo>
                      <a:lnTo>
                        <a:pt x="45328" y="28330"/>
                      </a:lnTo>
                      <a:lnTo>
                        <a:pt x="45328" y="51905"/>
                      </a:lnTo>
                      <a:cubicBezTo>
                        <a:pt x="43203" y="54434"/>
                        <a:pt x="40168" y="56559"/>
                        <a:pt x="36323" y="58380"/>
                      </a:cubicBezTo>
                      <a:cubicBezTo>
                        <a:pt x="32377" y="60202"/>
                        <a:pt x="28533" y="61112"/>
                        <a:pt x="24586" y="61112"/>
                      </a:cubicBezTo>
                      <a:cubicBezTo>
                        <a:pt x="19831" y="61112"/>
                        <a:pt x="15582" y="59898"/>
                        <a:pt x="11939" y="57571"/>
                      </a:cubicBezTo>
                      <a:cubicBezTo>
                        <a:pt x="8297" y="55244"/>
                        <a:pt x="5362" y="51702"/>
                        <a:pt x="3238" y="47048"/>
                      </a:cubicBezTo>
                      <a:cubicBezTo>
                        <a:pt x="1113" y="42394"/>
                        <a:pt x="0" y="36829"/>
                        <a:pt x="0" y="30455"/>
                      </a:cubicBezTo>
                      <a:cubicBezTo>
                        <a:pt x="0" y="23979"/>
                        <a:pt x="1113" y="18415"/>
                        <a:pt x="3238" y="13760"/>
                      </a:cubicBezTo>
                      <a:cubicBezTo>
                        <a:pt x="5362" y="9106"/>
                        <a:pt x="8195" y="5666"/>
                        <a:pt x="11636" y="3440"/>
                      </a:cubicBezTo>
                      <a:cubicBezTo>
                        <a:pt x="15076" y="1113"/>
                        <a:pt x="19224" y="0"/>
                        <a:pt x="24081" y="0"/>
                      </a:cubicBezTo>
                      <a:cubicBezTo>
                        <a:pt x="29848" y="0"/>
                        <a:pt x="34502" y="1518"/>
                        <a:pt x="37942" y="4452"/>
                      </a:cubicBezTo>
                      <a:cubicBezTo>
                        <a:pt x="41382" y="7386"/>
                        <a:pt x="43709" y="11737"/>
                        <a:pt x="44620" y="17403"/>
                      </a:cubicBezTo>
                      <a:lnTo>
                        <a:pt x="34907" y="19629"/>
                      </a:lnTo>
                      <a:cubicBezTo>
                        <a:pt x="34199" y="16593"/>
                        <a:pt x="32883" y="14266"/>
                        <a:pt x="30961" y="12647"/>
                      </a:cubicBezTo>
                      <a:cubicBezTo>
                        <a:pt x="29038" y="11029"/>
                        <a:pt x="26711" y="10219"/>
                        <a:pt x="23979" y="10219"/>
                      </a:cubicBezTo>
                      <a:cubicBezTo>
                        <a:pt x="19831" y="10219"/>
                        <a:pt x="16391" y="11838"/>
                        <a:pt x="13861" y="15076"/>
                      </a:cubicBezTo>
                      <a:cubicBezTo>
                        <a:pt x="11332" y="18313"/>
                        <a:pt x="10017" y="23271"/>
                        <a:pt x="10017" y="29848"/>
                      </a:cubicBezTo>
                      <a:cubicBezTo>
                        <a:pt x="10017" y="36930"/>
                        <a:pt x="11433" y="42394"/>
                        <a:pt x="14165" y="46138"/>
                      </a:cubicBezTo>
                      <a:cubicBezTo>
                        <a:pt x="16594" y="49375"/>
                        <a:pt x="19831" y="50893"/>
                        <a:pt x="23878" y="50893"/>
                      </a:cubicBezTo>
                      <a:cubicBezTo>
                        <a:pt x="25801" y="50893"/>
                        <a:pt x="27723" y="50488"/>
                        <a:pt x="29848" y="49578"/>
                      </a:cubicBezTo>
                      <a:cubicBezTo>
                        <a:pt x="31973" y="48667"/>
                        <a:pt x="33693" y="47453"/>
                        <a:pt x="35311" y="45935"/>
                      </a:cubicBezTo>
                      <a:lnTo>
                        <a:pt x="35311" y="38448"/>
                      </a:lnTo>
                      <a:lnTo>
                        <a:pt x="24283" y="38448"/>
                      </a:lnTo>
                      <a:close/>
                    </a:path>
                  </a:pathLst>
                </a:custGeom>
                <a:solidFill>
                  <a:srgbClr val="000000"/>
                </a:solidFill>
                <a:ln w="10108"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884EB3D0-DFA5-2684-F62C-AE92E5874EF7}"/>
                    </a:ext>
                  </a:extLst>
                </p:cNvPr>
                <p:cNvSpPr/>
                <p:nvPr/>
              </p:nvSpPr>
              <p:spPr>
                <a:xfrm>
                  <a:off x="10767337"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C39B31D3-C5A4-BB11-B17D-E0DFFC83623C}"/>
                    </a:ext>
                  </a:extLst>
                </p:cNvPr>
                <p:cNvSpPr/>
                <p:nvPr/>
              </p:nvSpPr>
              <p:spPr>
                <a:xfrm>
                  <a:off x="10784437"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118 w 47149"/>
                    <a:gd name="connsiteY10" fmla="*/ 30556 h 61213"/>
                    <a:gd name="connsiteX11" fmla="*/ 13963 w 47149"/>
                    <a:gd name="connsiteY11" fmla="*/ 45834 h 61213"/>
                    <a:gd name="connsiteX12" fmla="*/ 23575 w 47149"/>
                    <a:gd name="connsiteY12" fmla="*/ 50893 h 61213"/>
                    <a:gd name="connsiteX13" fmla="*/ 33187 w 47149"/>
                    <a:gd name="connsiteY13" fmla="*/ 45834 h 61213"/>
                    <a:gd name="connsiteX14" fmla="*/ 37032 w 47149"/>
                    <a:gd name="connsiteY14" fmla="*/ 30253 h 61213"/>
                    <a:gd name="connsiteX15" fmla="*/ 33288 w 47149"/>
                    <a:gd name="connsiteY15" fmla="*/ 15076 h 61213"/>
                    <a:gd name="connsiteX16" fmla="*/ 23575 w 47149"/>
                    <a:gd name="connsiteY16" fmla="*/ 10118 h 61213"/>
                    <a:gd name="connsiteX17" fmla="*/ 13861 w 47149"/>
                    <a:gd name="connsiteY17" fmla="*/ 15076 h 61213"/>
                    <a:gd name="connsiteX18" fmla="*/ 10118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327" y="48262"/>
                        <a:pt x="0" y="40674"/>
                        <a:pt x="0" y="30961"/>
                      </a:cubicBezTo>
                      <a:close/>
                      <a:moveTo>
                        <a:pt x="10118" y="30556"/>
                      </a:moveTo>
                      <a:cubicBezTo>
                        <a:pt x="10118" y="37335"/>
                        <a:pt x="11433" y="42495"/>
                        <a:pt x="13963" y="45834"/>
                      </a:cubicBezTo>
                      <a:cubicBezTo>
                        <a:pt x="16492" y="49274"/>
                        <a:pt x="19730" y="50893"/>
                        <a:pt x="23575" y="50893"/>
                      </a:cubicBezTo>
                      <a:cubicBezTo>
                        <a:pt x="27419" y="50893"/>
                        <a:pt x="30657" y="49173"/>
                        <a:pt x="33187" y="45834"/>
                      </a:cubicBezTo>
                      <a:cubicBezTo>
                        <a:pt x="35716" y="42495"/>
                        <a:pt x="37032" y="37234"/>
                        <a:pt x="37032" y="30253"/>
                      </a:cubicBezTo>
                      <a:cubicBezTo>
                        <a:pt x="37032" y="23372"/>
                        <a:pt x="35817" y="18313"/>
                        <a:pt x="33288" y="15076"/>
                      </a:cubicBezTo>
                      <a:cubicBezTo>
                        <a:pt x="30860" y="11838"/>
                        <a:pt x="27622" y="10118"/>
                        <a:pt x="23575" y="10118"/>
                      </a:cubicBezTo>
                      <a:cubicBezTo>
                        <a:pt x="19629" y="10118"/>
                        <a:pt x="16391" y="11737"/>
                        <a:pt x="13861" y="15076"/>
                      </a:cubicBezTo>
                      <a:cubicBezTo>
                        <a:pt x="11332" y="18516"/>
                        <a:pt x="10118" y="23575"/>
                        <a:pt x="10118" y="30556"/>
                      </a:cubicBezTo>
                      <a:close/>
                    </a:path>
                  </a:pathLst>
                </a:custGeom>
                <a:solidFill>
                  <a:srgbClr val="000000"/>
                </a:solidFill>
                <a:ln w="10108"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1A650474-1B8E-31D4-4237-3C5820209DCE}"/>
                    </a:ext>
                  </a:extLst>
                </p:cNvPr>
                <p:cNvSpPr/>
                <p:nvPr/>
              </p:nvSpPr>
              <p:spPr>
                <a:xfrm>
                  <a:off x="1083927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BD420DAA-F28E-E653-7D69-D6C4DF7250CC}"/>
                    </a:ext>
                  </a:extLst>
                </p:cNvPr>
                <p:cNvSpPr/>
                <p:nvPr/>
              </p:nvSpPr>
              <p:spPr>
                <a:xfrm>
                  <a:off x="1088298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11563B16-EA55-AD57-ECAA-2DCDB305E05D}"/>
                    </a:ext>
                  </a:extLst>
                </p:cNvPr>
                <p:cNvSpPr/>
                <p:nvPr/>
              </p:nvSpPr>
              <p:spPr>
                <a:xfrm>
                  <a:off x="10937217" y="692951"/>
                  <a:ext cx="34097" cy="58683"/>
                </a:xfrm>
                <a:custGeom>
                  <a:avLst/>
                  <a:gdLst>
                    <a:gd name="connsiteX0" fmla="*/ 0 w 34097"/>
                    <a:gd name="connsiteY0" fmla="*/ 58583 h 58683"/>
                    <a:gd name="connsiteX1" fmla="*/ 0 w 34097"/>
                    <a:gd name="connsiteY1" fmla="*/ 0 h 58683"/>
                    <a:gd name="connsiteX2" fmla="*/ 9713 w 34097"/>
                    <a:gd name="connsiteY2" fmla="*/ 0 h 58683"/>
                    <a:gd name="connsiteX3" fmla="*/ 9713 w 34097"/>
                    <a:gd name="connsiteY3" fmla="*/ 48667 h 58683"/>
                    <a:gd name="connsiteX4" fmla="*/ 34097 w 34097"/>
                    <a:gd name="connsiteY4" fmla="*/ 48667 h 58683"/>
                    <a:gd name="connsiteX5" fmla="*/ 34097 w 34097"/>
                    <a:gd name="connsiteY5" fmla="*/ 58684 h 58683"/>
                    <a:gd name="connsiteX6" fmla="*/ 0 w 34097"/>
                    <a:gd name="connsiteY6" fmla="*/ 58684 h 5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 h="58683">
                      <a:moveTo>
                        <a:pt x="0" y="58583"/>
                      </a:moveTo>
                      <a:lnTo>
                        <a:pt x="0" y="0"/>
                      </a:lnTo>
                      <a:lnTo>
                        <a:pt x="9713" y="0"/>
                      </a:lnTo>
                      <a:lnTo>
                        <a:pt x="9713" y="48667"/>
                      </a:lnTo>
                      <a:lnTo>
                        <a:pt x="34097" y="48667"/>
                      </a:lnTo>
                      <a:lnTo>
                        <a:pt x="34097" y="58684"/>
                      </a:lnTo>
                      <a:lnTo>
                        <a:pt x="0" y="58684"/>
                      </a:lnTo>
                      <a:close/>
                    </a:path>
                  </a:pathLst>
                </a:custGeom>
                <a:solidFill>
                  <a:srgbClr val="000000"/>
                </a:solidFill>
                <a:ln w="10108"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F4B375DF-6504-6827-2DD5-4259EE142E18}"/>
                    </a:ext>
                  </a:extLst>
                </p:cNvPr>
                <p:cNvSpPr/>
                <p:nvPr/>
              </p:nvSpPr>
              <p:spPr>
                <a:xfrm>
                  <a:off x="10992056"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DC2C3AAC-A5AE-66F9-3CC5-A66F97A69A6B}"/>
                    </a:ext>
                  </a:extLst>
                </p:cNvPr>
                <p:cNvSpPr/>
                <p:nvPr/>
              </p:nvSpPr>
              <p:spPr>
                <a:xfrm>
                  <a:off x="1104608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B7A10778-1ACC-91C1-DD01-FE61E7B6A379}"/>
                    </a:ext>
                  </a:extLst>
                </p:cNvPr>
                <p:cNvSpPr/>
                <p:nvPr/>
              </p:nvSpPr>
              <p:spPr>
                <a:xfrm>
                  <a:off x="11091414" y="692445"/>
                  <a:ext cx="38549" cy="59088"/>
                </a:xfrm>
                <a:custGeom>
                  <a:avLst/>
                  <a:gdLst>
                    <a:gd name="connsiteX0" fmla="*/ 14368 w 38549"/>
                    <a:gd name="connsiteY0" fmla="*/ 59089 h 59088"/>
                    <a:gd name="connsiteX1" fmla="*/ 14368 w 38549"/>
                    <a:gd name="connsiteY1" fmla="*/ 10017 h 59088"/>
                    <a:gd name="connsiteX2" fmla="*/ 0 w 38549"/>
                    <a:gd name="connsiteY2" fmla="*/ 10017 h 59088"/>
                    <a:gd name="connsiteX3" fmla="*/ 0 w 38549"/>
                    <a:gd name="connsiteY3" fmla="*/ 0 h 59088"/>
                    <a:gd name="connsiteX4" fmla="*/ 38549 w 38549"/>
                    <a:gd name="connsiteY4" fmla="*/ 0 h 59088"/>
                    <a:gd name="connsiteX5" fmla="*/ 38549 w 38549"/>
                    <a:gd name="connsiteY5" fmla="*/ 10017 h 59088"/>
                    <a:gd name="connsiteX6" fmla="*/ 24182 w 38549"/>
                    <a:gd name="connsiteY6" fmla="*/ 10017 h 59088"/>
                    <a:gd name="connsiteX7" fmla="*/ 24182 w 38549"/>
                    <a:gd name="connsiteY7" fmla="*/ 59089 h 59088"/>
                    <a:gd name="connsiteX8" fmla="*/ 14368 w 38549"/>
                    <a:gd name="connsiteY8"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9" h="59088">
                      <a:moveTo>
                        <a:pt x="14368" y="59089"/>
                      </a:moveTo>
                      <a:lnTo>
                        <a:pt x="14368" y="10017"/>
                      </a:lnTo>
                      <a:lnTo>
                        <a:pt x="0" y="10017"/>
                      </a:lnTo>
                      <a:lnTo>
                        <a:pt x="0" y="0"/>
                      </a:lnTo>
                      <a:lnTo>
                        <a:pt x="38549" y="0"/>
                      </a:lnTo>
                      <a:lnTo>
                        <a:pt x="38549" y="10017"/>
                      </a:lnTo>
                      <a:lnTo>
                        <a:pt x="24182" y="10017"/>
                      </a:lnTo>
                      <a:lnTo>
                        <a:pt x="24182" y="59089"/>
                      </a:lnTo>
                      <a:lnTo>
                        <a:pt x="14368" y="59089"/>
                      </a:lnTo>
                      <a:close/>
                    </a:path>
                  </a:pathLst>
                </a:custGeom>
                <a:solidFill>
                  <a:srgbClr val="000000"/>
                </a:solidFill>
                <a:ln w="10108"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E8B03EB8-E88E-725B-FBB3-D1EEF5A10E7C}"/>
                    </a:ext>
                  </a:extLst>
                </p:cNvPr>
                <p:cNvSpPr/>
                <p:nvPr/>
              </p:nvSpPr>
              <p:spPr>
                <a:xfrm>
                  <a:off x="11135933"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FE277836-8237-0B5A-D707-1C268ECD97BB}"/>
                    </a:ext>
                  </a:extLst>
                </p:cNvPr>
                <p:cNvSpPr/>
                <p:nvPr/>
              </p:nvSpPr>
              <p:spPr>
                <a:xfrm>
                  <a:off x="11153133"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017 w 47149"/>
                    <a:gd name="connsiteY10" fmla="*/ 30556 h 61213"/>
                    <a:gd name="connsiteX11" fmla="*/ 13861 w 47149"/>
                    <a:gd name="connsiteY11" fmla="*/ 45834 h 61213"/>
                    <a:gd name="connsiteX12" fmla="*/ 23474 w 47149"/>
                    <a:gd name="connsiteY12" fmla="*/ 50893 h 61213"/>
                    <a:gd name="connsiteX13" fmla="*/ 33085 w 47149"/>
                    <a:gd name="connsiteY13" fmla="*/ 45834 h 61213"/>
                    <a:gd name="connsiteX14" fmla="*/ 36930 w 47149"/>
                    <a:gd name="connsiteY14" fmla="*/ 30253 h 61213"/>
                    <a:gd name="connsiteX15" fmla="*/ 33187 w 47149"/>
                    <a:gd name="connsiteY15" fmla="*/ 15076 h 61213"/>
                    <a:gd name="connsiteX16" fmla="*/ 23474 w 47149"/>
                    <a:gd name="connsiteY16" fmla="*/ 10118 h 61213"/>
                    <a:gd name="connsiteX17" fmla="*/ 13760 w 47149"/>
                    <a:gd name="connsiteY17" fmla="*/ 15076 h 61213"/>
                    <a:gd name="connsiteX18" fmla="*/ 10017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226" y="48262"/>
                        <a:pt x="0" y="40674"/>
                        <a:pt x="0" y="30961"/>
                      </a:cubicBezTo>
                      <a:close/>
                      <a:moveTo>
                        <a:pt x="10017" y="30556"/>
                      </a:moveTo>
                      <a:cubicBezTo>
                        <a:pt x="10017" y="37335"/>
                        <a:pt x="11332" y="42495"/>
                        <a:pt x="13861" y="45834"/>
                      </a:cubicBezTo>
                      <a:cubicBezTo>
                        <a:pt x="16391" y="49274"/>
                        <a:pt x="19629" y="50893"/>
                        <a:pt x="23474" y="50893"/>
                      </a:cubicBezTo>
                      <a:cubicBezTo>
                        <a:pt x="27318" y="50893"/>
                        <a:pt x="30556" y="49173"/>
                        <a:pt x="33085" y="45834"/>
                      </a:cubicBezTo>
                      <a:cubicBezTo>
                        <a:pt x="35615" y="42495"/>
                        <a:pt x="36930" y="37234"/>
                        <a:pt x="36930" y="30253"/>
                      </a:cubicBezTo>
                      <a:cubicBezTo>
                        <a:pt x="36930" y="23372"/>
                        <a:pt x="35716" y="18313"/>
                        <a:pt x="33187" y="15076"/>
                      </a:cubicBezTo>
                      <a:cubicBezTo>
                        <a:pt x="30758" y="11838"/>
                        <a:pt x="27521" y="10118"/>
                        <a:pt x="23474" y="10118"/>
                      </a:cubicBezTo>
                      <a:cubicBezTo>
                        <a:pt x="19527" y="10118"/>
                        <a:pt x="16290" y="11737"/>
                        <a:pt x="13760" y="15076"/>
                      </a:cubicBezTo>
                      <a:cubicBezTo>
                        <a:pt x="11332" y="18516"/>
                        <a:pt x="10017" y="23575"/>
                        <a:pt x="10017" y="30556"/>
                      </a:cubicBezTo>
                      <a:close/>
                    </a:path>
                  </a:pathLst>
                </a:custGeom>
                <a:solidFill>
                  <a:srgbClr val="000000"/>
                </a:solidFill>
                <a:ln w="10108"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75174649-4B7F-1AA0-1C60-4E565A356937}"/>
                    </a:ext>
                  </a:extLst>
                </p:cNvPr>
                <p:cNvSpPr/>
                <p:nvPr/>
              </p:nvSpPr>
              <p:spPr>
                <a:xfrm>
                  <a:off x="11205848" y="691231"/>
                  <a:ext cx="48768" cy="66171"/>
                </a:xfrm>
                <a:custGeom>
                  <a:avLst/>
                  <a:gdLst>
                    <a:gd name="connsiteX0" fmla="*/ 40977 w 48768"/>
                    <a:gd name="connsiteY0" fmla="*/ 52815 h 66171"/>
                    <a:gd name="connsiteX1" fmla="*/ 48768 w 48768"/>
                    <a:gd name="connsiteY1" fmla="*/ 57773 h 66171"/>
                    <a:gd name="connsiteX2" fmla="*/ 45227 w 48768"/>
                    <a:gd name="connsiteY2" fmla="*/ 66171 h 66171"/>
                    <a:gd name="connsiteX3" fmla="*/ 40977 w 48768"/>
                    <a:gd name="connsiteY3" fmla="*/ 63945 h 66171"/>
                    <a:gd name="connsiteX4" fmla="*/ 34401 w 48768"/>
                    <a:gd name="connsiteY4" fmla="*/ 58684 h 66171"/>
                    <a:gd name="connsiteX5" fmla="*/ 23474 w 48768"/>
                    <a:gd name="connsiteY5" fmla="*/ 61213 h 66171"/>
                    <a:gd name="connsiteX6" fmla="*/ 6476 w 48768"/>
                    <a:gd name="connsiteY6" fmla="*/ 53321 h 66171"/>
                    <a:gd name="connsiteX7" fmla="*/ 0 w 48768"/>
                    <a:gd name="connsiteY7" fmla="*/ 30556 h 66171"/>
                    <a:gd name="connsiteX8" fmla="*/ 6476 w 48768"/>
                    <a:gd name="connsiteY8" fmla="*/ 7791 h 66171"/>
                    <a:gd name="connsiteX9" fmla="*/ 23575 w 48768"/>
                    <a:gd name="connsiteY9" fmla="*/ 0 h 66171"/>
                    <a:gd name="connsiteX10" fmla="*/ 40472 w 48768"/>
                    <a:gd name="connsiteY10" fmla="*/ 7791 h 66171"/>
                    <a:gd name="connsiteX11" fmla="*/ 46947 w 48768"/>
                    <a:gd name="connsiteY11" fmla="*/ 30556 h 66171"/>
                    <a:gd name="connsiteX12" fmla="*/ 45531 w 48768"/>
                    <a:gd name="connsiteY12" fmla="*/ 43001 h 66171"/>
                    <a:gd name="connsiteX13" fmla="*/ 40977 w 48768"/>
                    <a:gd name="connsiteY13" fmla="*/ 52815 h 66171"/>
                    <a:gd name="connsiteX14" fmla="*/ 33085 w 48768"/>
                    <a:gd name="connsiteY14" fmla="*/ 46138 h 66171"/>
                    <a:gd name="connsiteX15" fmla="*/ 36829 w 48768"/>
                    <a:gd name="connsiteY15" fmla="*/ 30860 h 66171"/>
                    <a:gd name="connsiteX16" fmla="*/ 33085 w 48768"/>
                    <a:gd name="connsiteY16" fmla="*/ 15480 h 66171"/>
                    <a:gd name="connsiteX17" fmla="*/ 23474 w 48768"/>
                    <a:gd name="connsiteY17" fmla="*/ 10523 h 66171"/>
                    <a:gd name="connsiteX18" fmla="*/ 13761 w 48768"/>
                    <a:gd name="connsiteY18" fmla="*/ 15480 h 66171"/>
                    <a:gd name="connsiteX19" fmla="*/ 10017 w 48768"/>
                    <a:gd name="connsiteY19" fmla="*/ 30860 h 66171"/>
                    <a:gd name="connsiteX20" fmla="*/ 13761 w 48768"/>
                    <a:gd name="connsiteY20" fmla="*/ 46441 h 66171"/>
                    <a:gd name="connsiteX21" fmla="*/ 23170 w 48768"/>
                    <a:gd name="connsiteY21" fmla="*/ 51500 h 66171"/>
                    <a:gd name="connsiteX22" fmla="*/ 27116 w 48768"/>
                    <a:gd name="connsiteY22" fmla="*/ 50691 h 66171"/>
                    <a:gd name="connsiteX23" fmla="*/ 21045 w 48768"/>
                    <a:gd name="connsiteY23" fmla="*/ 46947 h 66171"/>
                    <a:gd name="connsiteX24" fmla="*/ 23777 w 48768"/>
                    <a:gd name="connsiteY24" fmla="*/ 40168 h 66171"/>
                    <a:gd name="connsiteX25" fmla="*/ 33085 w 48768"/>
                    <a:gd name="connsiteY25" fmla="*/ 46138 h 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8" h="66171">
                      <a:moveTo>
                        <a:pt x="40977" y="52815"/>
                      </a:moveTo>
                      <a:cubicBezTo>
                        <a:pt x="43406" y="54839"/>
                        <a:pt x="45935" y="56559"/>
                        <a:pt x="48768" y="57773"/>
                      </a:cubicBezTo>
                      <a:lnTo>
                        <a:pt x="45227" y="66171"/>
                      </a:lnTo>
                      <a:cubicBezTo>
                        <a:pt x="43810" y="65665"/>
                        <a:pt x="42394" y="64957"/>
                        <a:pt x="40977" y="63945"/>
                      </a:cubicBezTo>
                      <a:cubicBezTo>
                        <a:pt x="40674" y="63743"/>
                        <a:pt x="38448" y="62023"/>
                        <a:pt x="34401" y="58684"/>
                      </a:cubicBezTo>
                      <a:cubicBezTo>
                        <a:pt x="31163" y="60404"/>
                        <a:pt x="27521" y="61213"/>
                        <a:pt x="23474" y="61213"/>
                      </a:cubicBezTo>
                      <a:cubicBezTo>
                        <a:pt x="16492" y="61213"/>
                        <a:pt x="10826" y="58583"/>
                        <a:pt x="6476" y="53321"/>
                      </a:cubicBezTo>
                      <a:cubicBezTo>
                        <a:pt x="2125" y="48060"/>
                        <a:pt x="0" y="40472"/>
                        <a:pt x="0" y="30556"/>
                      </a:cubicBezTo>
                      <a:cubicBezTo>
                        <a:pt x="0" y="20641"/>
                        <a:pt x="2125" y="13052"/>
                        <a:pt x="6476" y="7791"/>
                      </a:cubicBezTo>
                      <a:cubicBezTo>
                        <a:pt x="10826" y="2631"/>
                        <a:pt x="16492" y="0"/>
                        <a:pt x="23575" y="0"/>
                      </a:cubicBezTo>
                      <a:cubicBezTo>
                        <a:pt x="30556" y="0"/>
                        <a:pt x="36222" y="2631"/>
                        <a:pt x="40472" y="7791"/>
                      </a:cubicBezTo>
                      <a:cubicBezTo>
                        <a:pt x="44822" y="13052"/>
                        <a:pt x="46947" y="20641"/>
                        <a:pt x="46947" y="30556"/>
                      </a:cubicBezTo>
                      <a:cubicBezTo>
                        <a:pt x="46947" y="35413"/>
                        <a:pt x="46441" y="39460"/>
                        <a:pt x="45531" y="43001"/>
                      </a:cubicBezTo>
                      <a:cubicBezTo>
                        <a:pt x="44620" y="46542"/>
                        <a:pt x="43001" y="49881"/>
                        <a:pt x="40977" y="52815"/>
                      </a:cubicBezTo>
                      <a:close/>
                      <a:moveTo>
                        <a:pt x="33085" y="46138"/>
                      </a:moveTo>
                      <a:cubicBezTo>
                        <a:pt x="35615" y="42596"/>
                        <a:pt x="36829" y="37537"/>
                        <a:pt x="36829" y="30860"/>
                      </a:cubicBezTo>
                      <a:cubicBezTo>
                        <a:pt x="36829" y="23878"/>
                        <a:pt x="35615" y="18819"/>
                        <a:pt x="33085" y="15480"/>
                      </a:cubicBezTo>
                      <a:cubicBezTo>
                        <a:pt x="30556" y="12141"/>
                        <a:pt x="27318" y="10523"/>
                        <a:pt x="23474" y="10523"/>
                      </a:cubicBezTo>
                      <a:cubicBezTo>
                        <a:pt x="19527" y="10523"/>
                        <a:pt x="16290" y="12243"/>
                        <a:pt x="13761" y="15480"/>
                      </a:cubicBezTo>
                      <a:cubicBezTo>
                        <a:pt x="11231" y="18819"/>
                        <a:pt x="10017" y="23979"/>
                        <a:pt x="10017" y="30860"/>
                      </a:cubicBezTo>
                      <a:cubicBezTo>
                        <a:pt x="10017" y="37841"/>
                        <a:pt x="11231" y="43102"/>
                        <a:pt x="13761" y="46441"/>
                      </a:cubicBezTo>
                      <a:cubicBezTo>
                        <a:pt x="16290" y="49780"/>
                        <a:pt x="19427" y="51500"/>
                        <a:pt x="23170" y="51500"/>
                      </a:cubicBezTo>
                      <a:cubicBezTo>
                        <a:pt x="24586" y="51500"/>
                        <a:pt x="25902" y="51197"/>
                        <a:pt x="27116" y="50691"/>
                      </a:cubicBezTo>
                      <a:cubicBezTo>
                        <a:pt x="25093" y="49072"/>
                        <a:pt x="23069" y="47858"/>
                        <a:pt x="21045" y="46947"/>
                      </a:cubicBezTo>
                      <a:lnTo>
                        <a:pt x="23777" y="40168"/>
                      </a:lnTo>
                      <a:cubicBezTo>
                        <a:pt x="27116" y="41382"/>
                        <a:pt x="30151" y="43406"/>
                        <a:pt x="33085" y="46138"/>
                      </a:cubicBezTo>
                      <a:close/>
                    </a:path>
                  </a:pathLst>
                </a:custGeom>
                <a:solidFill>
                  <a:srgbClr val="000000"/>
                </a:solidFill>
                <a:ln w="10108" cap="flat">
                  <a:noFill/>
                  <a:prstDash val="solid"/>
                  <a:miter/>
                </a:ln>
              </p:spPr>
              <p:txBody>
                <a:bodyPr rtlCol="0" anchor="ctr"/>
                <a:lstStyle/>
                <a:p>
                  <a:endParaRPr lang="es-CO"/>
                </a:p>
              </p:txBody>
            </p:sp>
            <p:sp>
              <p:nvSpPr>
                <p:cNvPr id="64" name="Forma libre: forma 63">
                  <a:extLst>
                    <a:ext uri="{FF2B5EF4-FFF2-40B4-BE49-F238E27FC236}">
                      <a16:creationId xmlns:a16="http://schemas.microsoft.com/office/drawing/2014/main" id="{88CD23F3-9E6A-79D0-DDA6-BC9C0148EE8B}"/>
                    </a:ext>
                  </a:extLst>
                </p:cNvPr>
                <p:cNvSpPr/>
                <p:nvPr/>
              </p:nvSpPr>
              <p:spPr>
                <a:xfrm>
                  <a:off x="11260383" y="692445"/>
                  <a:ext cx="38751" cy="60201"/>
                </a:xfrm>
                <a:custGeom>
                  <a:avLst/>
                  <a:gdLst>
                    <a:gd name="connsiteX0" fmla="*/ 0 w 38751"/>
                    <a:gd name="connsiteY0" fmla="*/ 0 h 60201"/>
                    <a:gd name="connsiteX1" fmla="*/ 9713 w 38751"/>
                    <a:gd name="connsiteY1" fmla="*/ 0 h 60201"/>
                    <a:gd name="connsiteX2" fmla="*/ 9713 w 38751"/>
                    <a:gd name="connsiteY2" fmla="*/ 31973 h 60201"/>
                    <a:gd name="connsiteX3" fmla="*/ 10118 w 38751"/>
                    <a:gd name="connsiteY3" fmla="*/ 41686 h 60201"/>
                    <a:gd name="connsiteX4" fmla="*/ 13254 w 38751"/>
                    <a:gd name="connsiteY4" fmla="*/ 47757 h 60201"/>
                    <a:gd name="connsiteX5" fmla="*/ 19730 w 38751"/>
                    <a:gd name="connsiteY5" fmla="*/ 49881 h 60201"/>
                    <a:gd name="connsiteX6" fmla="*/ 25294 w 38751"/>
                    <a:gd name="connsiteY6" fmla="*/ 48364 h 60201"/>
                    <a:gd name="connsiteX7" fmla="*/ 28229 w 38751"/>
                    <a:gd name="connsiteY7" fmla="*/ 44215 h 60201"/>
                    <a:gd name="connsiteX8" fmla="*/ 29038 w 38751"/>
                    <a:gd name="connsiteY8" fmla="*/ 32681 h 60201"/>
                    <a:gd name="connsiteX9" fmla="*/ 29038 w 38751"/>
                    <a:gd name="connsiteY9" fmla="*/ 0 h 60201"/>
                    <a:gd name="connsiteX10" fmla="*/ 38751 w 38751"/>
                    <a:gd name="connsiteY10" fmla="*/ 0 h 60201"/>
                    <a:gd name="connsiteX11" fmla="*/ 38751 w 38751"/>
                    <a:gd name="connsiteY11" fmla="*/ 31062 h 60201"/>
                    <a:gd name="connsiteX12" fmla="*/ 37436 w 38751"/>
                    <a:gd name="connsiteY12" fmla="*/ 48262 h 60201"/>
                    <a:gd name="connsiteX13" fmla="*/ 31669 w 38751"/>
                    <a:gd name="connsiteY13" fmla="*/ 56863 h 60201"/>
                    <a:gd name="connsiteX14" fmla="*/ 19932 w 38751"/>
                    <a:gd name="connsiteY14" fmla="*/ 60202 h 60201"/>
                    <a:gd name="connsiteX15" fmla="*/ 8094 w 38751"/>
                    <a:gd name="connsiteY15" fmla="*/ 57470 h 60201"/>
                    <a:gd name="connsiteX16" fmla="*/ 1922 w 38751"/>
                    <a:gd name="connsiteY16" fmla="*/ 49780 h 60201"/>
                    <a:gd name="connsiteX17" fmla="*/ 0 w 38751"/>
                    <a:gd name="connsiteY17" fmla="*/ 31568 h 60201"/>
                    <a:gd name="connsiteX18" fmla="*/ 0 w 38751"/>
                    <a:gd name="connsiteY18" fmla="*/ 0 h 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1" h="60201">
                      <a:moveTo>
                        <a:pt x="0" y="0"/>
                      </a:moveTo>
                      <a:lnTo>
                        <a:pt x="9713" y="0"/>
                      </a:lnTo>
                      <a:lnTo>
                        <a:pt x="9713" y="31973"/>
                      </a:lnTo>
                      <a:cubicBezTo>
                        <a:pt x="9713" y="36930"/>
                        <a:pt x="9814" y="40168"/>
                        <a:pt x="10118" y="41686"/>
                      </a:cubicBezTo>
                      <a:cubicBezTo>
                        <a:pt x="10522" y="44316"/>
                        <a:pt x="11534" y="46340"/>
                        <a:pt x="13254" y="47757"/>
                      </a:cubicBezTo>
                      <a:cubicBezTo>
                        <a:pt x="14974" y="49173"/>
                        <a:pt x="16998" y="49881"/>
                        <a:pt x="19730" y="49881"/>
                      </a:cubicBezTo>
                      <a:cubicBezTo>
                        <a:pt x="21956" y="49881"/>
                        <a:pt x="23878" y="49375"/>
                        <a:pt x="25294" y="48364"/>
                      </a:cubicBezTo>
                      <a:cubicBezTo>
                        <a:pt x="26711" y="47352"/>
                        <a:pt x="27723" y="45935"/>
                        <a:pt x="28229" y="44215"/>
                      </a:cubicBezTo>
                      <a:cubicBezTo>
                        <a:pt x="28735" y="42495"/>
                        <a:pt x="29038" y="38549"/>
                        <a:pt x="29038" y="32681"/>
                      </a:cubicBezTo>
                      <a:lnTo>
                        <a:pt x="29038" y="0"/>
                      </a:lnTo>
                      <a:lnTo>
                        <a:pt x="38751" y="0"/>
                      </a:lnTo>
                      <a:lnTo>
                        <a:pt x="38751" y="31062"/>
                      </a:lnTo>
                      <a:cubicBezTo>
                        <a:pt x="38751" y="38954"/>
                        <a:pt x="38347" y="44721"/>
                        <a:pt x="37436" y="48262"/>
                      </a:cubicBezTo>
                      <a:cubicBezTo>
                        <a:pt x="36526" y="51804"/>
                        <a:pt x="34704" y="54637"/>
                        <a:pt x="31669" y="56863"/>
                      </a:cubicBezTo>
                      <a:cubicBezTo>
                        <a:pt x="28735" y="59089"/>
                        <a:pt x="24789" y="60202"/>
                        <a:pt x="19932" y="60202"/>
                      </a:cubicBezTo>
                      <a:cubicBezTo>
                        <a:pt x="14873" y="60202"/>
                        <a:pt x="10927" y="59291"/>
                        <a:pt x="8094" y="57470"/>
                      </a:cubicBezTo>
                      <a:cubicBezTo>
                        <a:pt x="5261" y="55648"/>
                        <a:pt x="3237" y="53119"/>
                        <a:pt x="1922" y="49780"/>
                      </a:cubicBezTo>
                      <a:cubicBezTo>
                        <a:pt x="607" y="46441"/>
                        <a:pt x="0" y="40370"/>
                        <a:pt x="0" y="31568"/>
                      </a:cubicBezTo>
                      <a:lnTo>
                        <a:pt x="0" y="0"/>
                      </a:lnTo>
                      <a:close/>
                    </a:path>
                  </a:pathLst>
                </a:custGeom>
                <a:solidFill>
                  <a:srgbClr val="000000"/>
                </a:solidFill>
                <a:ln w="10108" cap="flat">
                  <a:noFill/>
                  <a:prstDash val="solid"/>
                  <a:miter/>
                </a:ln>
              </p:spPr>
              <p:txBody>
                <a:bodyPr rtlCol="0" anchor="ctr"/>
                <a:lstStyle/>
                <a:p>
                  <a:endParaRPr lang="es-CO"/>
                </a:p>
              </p:txBody>
            </p:sp>
            <p:sp>
              <p:nvSpPr>
                <p:cNvPr id="65" name="Forma libre: forma 64">
                  <a:extLst>
                    <a:ext uri="{FF2B5EF4-FFF2-40B4-BE49-F238E27FC236}">
                      <a16:creationId xmlns:a16="http://schemas.microsoft.com/office/drawing/2014/main" id="{F0B40C12-ECDF-AE86-A47E-3C593F0C7CB1}"/>
                    </a:ext>
                  </a:extLst>
                </p:cNvPr>
                <p:cNvSpPr/>
                <p:nvPr/>
              </p:nvSpPr>
              <p:spPr>
                <a:xfrm>
                  <a:off x="11309050"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6" name="Forma libre: forma 65">
                  <a:extLst>
                    <a:ext uri="{FF2B5EF4-FFF2-40B4-BE49-F238E27FC236}">
                      <a16:creationId xmlns:a16="http://schemas.microsoft.com/office/drawing/2014/main" id="{E57BCB99-A702-5DA9-5CE0-D3491EC3CF03}"/>
                    </a:ext>
                  </a:extLst>
                </p:cNvPr>
                <p:cNvSpPr/>
                <p:nvPr/>
              </p:nvSpPr>
              <p:spPr>
                <a:xfrm>
                  <a:off x="1132321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8 w 48768"/>
                    <a:gd name="connsiteY9" fmla="*/ 35716 h 59088"/>
                    <a:gd name="connsiteX10" fmla="*/ 23979 w 48768"/>
                    <a:gd name="connsiteY10" fmla="*/ 13760 h 59088"/>
                    <a:gd name="connsiteX11" fmla="*/ 17403 w 48768"/>
                    <a:gd name="connsiteY11" fmla="*/ 35716 h 59088"/>
                    <a:gd name="connsiteX12" fmla="*/ 30758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8" y="35716"/>
                      </a:moveTo>
                      <a:lnTo>
                        <a:pt x="23979" y="13760"/>
                      </a:lnTo>
                      <a:lnTo>
                        <a:pt x="17403" y="35716"/>
                      </a:lnTo>
                      <a:lnTo>
                        <a:pt x="30758" y="35716"/>
                      </a:lnTo>
                      <a:close/>
                    </a:path>
                  </a:pathLst>
                </a:custGeom>
                <a:solidFill>
                  <a:srgbClr val="000000"/>
                </a:solidFill>
                <a:ln w="10108" cap="flat">
                  <a:noFill/>
                  <a:prstDash val="solid"/>
                  <a:miter/>
                </a:ln>
              </p:spPr>
              <p:txBody>
                <a:bodyPr rtlCol="0" anchor="ctr"/>
                <a:lstStyle/>
                <a:p>
                  <a:endParaRPr lang="es-CO"/>
                </a:p>
              </p:txBody>
            </p:sp>
          </p:grpSp>
          <p:sp>
            <p:nvSpPr>
              <p:cNvPr id="12" name="Forma libre: forma 11">
                <a:extLst>
                  <a:ext uri="{FF2B5EF4-FFF2-40B4-BE49-F238E27FC236}">
                    <a16:creationId xmlns:a16="http://schemas.microsoft.com/office/drawing/2014/main" id="{F2A965C4-FAE3-0015-6318-4FC75E7056C0}"/>
                  </a:ext>
                </a:extLst>
              </p:cNvPr>
              <p:cNvSpPr/>
              <p:nvPr/>
            </p:nvSpPr>
            <p:spPr>
              <a:xfrm>
                <a:off x="10616985" y="653896"/>
                <a:ext cx="775031" cy="11939"/>
              </a:xfrm>
              <a:custGeom>
                <a:avLst/>
                <a:gdLst>
                  <a:gd name="connsiteX0" fmla="*/ 0 w 775031"/>
                  <a:gd name="connsiteY0" fmla="*/ 0 h 11939"/>
                  <a:gd name="connsiteX1" fmla="*/ 775032 w 775031"/>
                  <a:gd name="connsiteY1" fmla="*/ 0 h 11939"/>
                  <a:gd name="connsiteX2" fmla="*/ 775032 w 775031"/>
                  <a:gd name="connsiteY2" fmla="*/ 11939 h 11939"/>
                  <a:gd name="connsiteX3" fmla="*/ 0 w 775031"/>
                  <a:gd name="connsiteY3" fmla="*/ 11939 h 11939"/>
                </a:gdLst>
                <a:ahLst/>
                <a:cxnLst>
                  <a:cxn ang="0">
                    <a:pos x="connsiteX0" y="connsiteY0"/>
                  </a:cxn>
                  <a:cxn ang="0">
                    <a:pos x="connsiteX1" y="connsiteY1"/>
                  </a:cxn>
                  <a:cxn ang="0">
                    <a:pos x="connsiteX2" y="connsiteY2"/>
                  </a:cxn>
                  <a:cxn ang="0">
                    <a:pos x="connsiteX3" y="connsiteY3"/>
                  </a:cxn>
                </a:cxnLst>
                <a:rect l="l" t="t" r="r" b="b"/>
                <a:pathLst>
                  <a:path w="775031" h="11939">
                    <a:moveTo>
                      <a:pt x="0" y="0"/>
                    </a:moveTo>
                    <a:lnTo>
                      <a:pt x="775032" y="0"/>
                    </a:lnTo>
                    <a:lnTo>
                      <a:pt x="775032" y="11939"/>
                    </a:lnTo>
                    <a:lnTo>
                      <a:pt x="0" y="11939"/>
                    </a:lnTo>
                    <a:close/>
                  </a:path>
                </a:pathLst>
              </a:custGeom>
              <a:solidFill>
                <a:srgbClr val="000000"/>
              </a:solidFill>
              <a:ln w="10108" cap="flat">
                <a:noFill/>
                <a:prstDash val="solid"/>
                <a:miter/>
              </a:ln>
            </p:spPr>
            <p:txBody>
              <a:bodyPr rtlCol="0" anchor="ctr"/>
              <a:lstStyle/>
              <a:p>
                <a:endParaRPr lang="es-CO"/>
              </a:p>
            </p:txBody>
          </p:sp>
          <p:grpSp>
            <p:nvGrpSpPr>
              <p:cNvPr id="13" name="Gráfico 2">
                <a:extLst>
                  <a:ext uri="{FF2B5EF4-FFF2-40B4-BE49-F238E27FC236}">
                    <a16:creationId xmlns:a16="http://schemas.microsoft.com/office/drawing/2014/main" id="{9548D1EE-8BC8-03AE-D626-CA25F1D15974}"/>
                  </a:ext>
                </a:extLst>
              </p:cNvPr>
              <p:cNvGrpSpPr/>
              <p:nvPr/>
            </p:nvGrpSpPr>
            <p:grpSpPr>
              <a:xfrm>
                <a:off x="10615974" y="390324"/>
                <a:ext cx="763092" cy="248090"/>
                <a:chOff x="10615974" y="390324"/>
                <a:chExt cx="763092" cy="248090"/>
              </a:xfrm>
              <a:solidFill>
                <a:srgbClr val="000000"/>
              </a:solidFill>
            </p:grpSpPr>
            <p:sp>
              <p:nvSpPr>
                <p:cNvPr id="18" name="Forma libre: forma 17">
                  <a:extLst>
                    <a:ext uri="{FF2B5EF4-FFF2-40B4-BE49-F238E27FC236}">
                      <a16:creationId xmlns:a16="http://schemas.microsoft.com/office/drawing/2014/main" id="{60C5958F-B349-CD12-1D96-C04D220ABB1E}"/>
                    </a:ext>
                  </a:extLst>
                </p:cNvPr>
                <p:cNvSpPr/>
                <p:nvPr/>
              </p:nvSpPr>
              <p:spPr>
                <a:xfrm>
                  <a:off x="10615974" y="390426"/>
                  <a:ext cx="46441" cy="65968"/>
                </a:xfrm>
                <a:custGeom>
                  <a:avLst/>
                  <a:gdLst>
                    <a:gd name="connsiteX0" fmla="*/ 0 w 46441"/>
                    <a:gd name="connsiteY0" fmla="*/ 58583 h 65968"/>
                    <a:gd name="connsiteX1" fmla="*/ 4351 w 46441"/>
                    <a:gd name="connsiteY1" fmla="*/ 47453 h 65968"/>
                    <a:gd name="connsiteX2" fmla="*/ 22765 w 46441"/>
                    <a:gd name="connsiteY2" fmla="*/ 54131 h 65968"/>
                    <a:gd name="connsiteX3" fmla="*/ 33490 w 46441"/>
                    <a:gd name="connsiteY3" fmla="*/ 47251 h 65968"/>
                    <a:gd name="connsiteX4" fmla="*/ 1012 w 46441"/>
                    <a:gd name="connsiteY4" fmla="*/ 19831 h 65968"/>
                    <a:gd name="connsiteX5" fmla="*/ 24586 w 46441"/>
                    <a:gd name="connsiteY5" fmla="*/ 0 h 65968"/>
                    <a:gd name="connsiteX6" fmla="*/ 44013 w 46441"/>
                    <a:gd name="connsiteY6" fmla="*/ 5666 h 65968"/>
                    <a:gd name="connsiteX7" fmla="*/ 40067 w 46441"/>
                    <a:gd name="connsiteY7" fmla="*/ 16897 h 65968"/>
                    <a:gd name="connsiteX8" fmla="*/ 24586 w 46441"/>
                    <a:gd name="connsiteY8" fmla="*/ 11838 h 65968"/>
                    <a:gd name="connsiteX9" fmla="*/ 13962 w 46441"/>
                    <a:gd name="connsiteY9" fmla="*/ 19123 h 65968"/>
                    <a:gd name="connsiteX10" fmla="*/ 46441 w 46441"/>
                    <a:gd name="connsiteY10" fmla="*/ 46239 h 65968"/>
                    <a:gd name="connsiteX11" fmla="*/ 22765 w 46441"/>
                    <a:gd name="connsiteY11" fmla="*/ 65969 h 65968"/>
                    <a:gd name="connsiteX12" fmla="*/ 0 w 46441"/>
                    <a:gd name="connsiteY12" fmla="*/ 58583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1" h="65968">
                      <a:moveTo>
                        <a:pt x="0" y="58583"/>
                      </a:moveTo>
                      <a:lnTo>
                        <a:pt x="4351" y="47453"/>
                      </a:lnTo>
                      <a:cubicBezTo>
                        <a:pt x="9106" y="51399"/>
                        <a:pt x="16087" y="54131"/>
                        <a:pt x="22765" y="54131"/>
                      </a:cubicBezTo>
                      <a:cubicBezTo>
                        <a:pt x="30455" y="54131"/>
                        <a:pt x="33490" y="51197"/>
                        <a:pt x="33490" y="47251"/>
                      </a:cubicBezTo>
                      <a:cubicBezTo>
                        <a:pt x="33490" y="35311"/>
                        <a:pt x="1012" y="43507"/>
                        <a:pt x="1012" y="19831"/>
                      </a:cubicBezTo>
                      <a:cubicBezTo>
                        <a:pt x="1012" y="9005"/>
                        <a:pt x="8701" y="0"/>
                        <a:pt x="24586" y="0"/>
                      </a:cubicBezTo>
                      <a:cubicBezTo>
                        <a:pt x="31568" y="0"/>
                        <a:pt x="38751" y="1922"/>
                        <a:pt x="44013" y="5666"/>
                      </a:cubicBezTo>
                      <a:lnTo>
                        <a:pt x="40067" y="16897"/>
                      </a:lnTo>
                      <a:cubicBezTo>
                        <a:pt x="34907" y="13558"/>
                        <a:pt x="29544" y="11838"/>
                        <a:pt x="24586" y="11838"/>
                      </a:cubicBezTo>
                      <a:cubicBezTo>
                        <a:pt x="16897" y="11838"/>
                        <a:pt x="13962" y="15076"/>
                        <a:pt x="13962" y="19123"/>
                      </a:cubicBezTo>
                      <a:cubicBezTo>
                        <a:pt x="13962" y="30860"/>
                        <a:pt x="46441" y="22765"/>
                        <a:pt x="46441" y="46239"/>
                      </a:cubicBezTo>
                      <a:cubicBezTo>
                        <a:pt x="46441" y="56863"/>
                        <a:pt x="38751" y="65969"/>
                        <a:pt x="22765" y="65969"/>
                      </a:cubicBezTo>
                      <a:cubicBezTo>
                        <a:pt x="13861" y="65969"/>
                        <a:pt x="4958" y="62933"/>
                        <a:pt x="0" y="58583"/>
                      </a:cubicBezTo>
                    </a:path>
                  </a:pathLst>
                </a:custGeom>
                <a:solidFill>
                  <a:srgbClr val="000000"/>
                </a:solidFill>
                <a:ln w="10108"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5E6C4CFE-7DB3-204D-1BB2-6B68EFFA397E}"/>
                    </a:ext>
                  </a:extLst>
                </p:cNvPr>
                <p:cNvSpPr/>
                <p:nvPr/>
              </p:nvSpPr>
              <p:spPr>
                <a:xfrm>
                  <a:off x="10713409" y="390324"/>
                  <a:ext cx="61112" cy="65969"/>
                </a:xfrm>
                <a:custGeom>
                  <a:avLst/>
                  <a:gdLst>
                    <a:gd name="connsiteX0" fmla="*/ 0 w 61112"/>
                    <a:gd name="connsiteY0" fmla="*/ 32984 h 65969"/>
                    <a:gd name="connsiteX1" fmla="*/ 30556 w 61112"/>
                    <a:gd name="connsiteY1" fmla="*/ 0 h 65969"/>
                    <a:gd name="connsiteX2" fmla="*/ 61112 w 61112"/>
                    <a:gd name="connsiteY2" fmla="*/ 32984 h 65969"/>
                    <a:gd name="connsiteX3" fmla="*/ 30556 w 61112"/>
                    <a:gd name="connsiteY3" fmla="*/ 65969 h 65969"/>
                    <a:gd name="connsiteX4" fmla="*/ 0 w 61112"/>
                    <a:gd name="connsiteY4" fmla="*/ 32984 h 65969"/>
                    <a:gd name="connsiteX5" fmla="*/ 48060 w 61112"/>
                    <a:gd name="connsiteY5" fmla="*/ 32984 h 65969"/>
                    <a:gd name="connsiteX6" fmla="*/ 30556 w 61112"/>
                    <a:gd name="connsiteY6" fmla="*/ 12546 h 65969"/>
                    <a:gd name="connsiteX7" fmla="*/ 13052 w 61112"/>
                    <a:gd name="connsiteY7" fmla="*/ 32984 h 65969"/>
                    <a:gd name="connsiteX8" fmla="*/ 30556 w 61112"/>
                    <a:gd name="connsiteY8" fmla="*/ 53423 h 65969"/>
                    <a:gd name="connsiteX9" fmla="*/ 48060 w 61112"/>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12" h="65969">
                      <a:moveTo>
                        <a:pt x="0" y="32984"/>
                      </a:moveTo>
                      <a:cubicBezTo>
                        <a:pt x="0" y="14064"/>
                        <a:pt x="12951" y="0"/>
                        <a:pt x="30556" y="0"/>
                      </a:cubicBezTo>
                      <a:cubicBezTo>
                        <a:pt x="48060" y="0"/>
                        <a:pt x="61112" y="13963"/>
                        <a:pt x="61112" y="32984"/>
                      </a:cubicBezTo>
                      <a:cubicBezTo>
                        <a:pt x="61112" y="52006"/>
                        <a:pt x="48161" y="65969"/>
                        <a:pt x="30556" y="65969"/>
                      </a:cubicBezTo>
                      <a:cubicBezTo>
                        <a:pt x="12951" y="66070"/>
                        <a:pt x="0" y="52006"/>
                        <a:pt x="0" y="32984"/>
                      </a:cubicBezTo>
                      <a:moveTo>
                        <a:pt x="48060" y="32984"/>
                      </a:moveTo>
                      <a:cubicBezTo>
                        <a:pt x="48060" y="20843"/>
                        <a:pt x="40573" y="12546"/>
                        <a:pt x="30556" y="12546"/>
                      </a:cubicBezTo>
                      <a:cubicBezTo>
                        <a:pt x="20540" y="12546"/>
                        <a:pt x="13052" y="20843"/>
                        <a:pt x="13052" y="32984"/>
                      </a:cubicBezTo>
                      <a:cubicBezTo>
                        <a:pt x="13052" y="45126"/>
                        <a:pt x="20540" y="53423"/>
                        <a:pt x="30556" y="53423"/>
                      </a:cubicBezTo>
                      <a:cubicBezTo>
                        <a:pt x="40573" y="53423"/>
                        <a:pt x="48060" y="45126"/>
                        <a:pt x="48060" y="32984"/>
                      </a:cubicBezTo>
                    </a:path>
                  </a:pathLst>
                </a:custGeom>
                <a:solidFill>
                  <a:srgbClr val="000000"/>
                </a:solidFill>
                <a:ln w="10108"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3594CB89-7AC5-DC0D-3534-775BA0259D46}"/>
                    </a:ext>
                  </a:extLst>
                </p:cNvPr>
                <p:cNvSpPr/>
                <p:nvPr/>
              </p:nvSpPr>
              <p:spPr>
                <a:xfrm>
                  <a:off x="10826426" y="390324"/>
                  <a:ext cx="53321" cy="65969"/>
                </a:xfrm>
                <a:custGeom>
                  <a:avLst/>
                  <a:gdLst>
                    <a:gd name="connsiteX0" fmla="*/ 0 w 53321"/>
                    <a:gd name="connsiteY0" fmla="*/ 32984 h 65969"/>
                    <a:gd name="connsiteX1" fmla="*/ 30354 w 53321"/>
                    <a:gd name="connsiteY1" fmla="*/ 0 h 65969"/>
                    <a:gd name="connsiteX2" fmla="*/ 53321 w 53321"/>
                    <a:gd name="connsiteY2" fmla="*/ 11332 h 65969"/>
                    <a:gd name="connsiteX3" fmla="*/ 45025 w 53321"/>
                    <a:gd name="connsiteY3" fmla="*/ 20033 h 65969"/>
                    <a:gd name="connsiteX4" fmla="*/ 30961 w 53321"/>
                    <a:gd name="connsiteY4" fmla="*/ 12546 h 65969"/>
                    <a:gd name="connsiteX5" fmla="*/ 13052 w 53321"/>
                    <a:gd name="connsiteY5" fmla="*/ 32984 h 65969"/>
                    <a:gd name="connsiteX6" fmla="*/ 30961 w 53321"/>
                    <a:gd name="connsiteY6" fmla="*/ 53423 h 65969"/>
                    <a:gd name="connsiteX7" fmla="*/ 45025 w 53321"/>
                    <a:gd name="connsiteY7" fmla="*/ 45834 h 65969"/>
                    <a:gd name="connsiteX8" fmla="*/ 53321 w 53321"/>
                    <a:gd name="connsiteY8" fmla="*/ 54535 h 65969"/>
                    <a:gd name="connsiteX9" fmla="*/ 30252 w 53321"/>
                    <a:gd name="connsiteY9" fmla="*/ 65969 h 65969"/>
                    <a:gd name="connsiteX10" fmla="*/ 0 w 53321"/>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21" h="65969">
                      <a:moveTo>
                        <a:pt x="0" y="32984"/>
                      </a:moveTo>
                      <a:cubicBezTo>
                        <a:pt x="0" y="13760"/>
                        <a:pt x="12951" y="0"/>
                        <a:pt x="30354" y="0"/>
                      </a:cubicBezTo>
                      <a:cubicBezTo>
                        <a:pt x="39966" y="0"/>
                        <a:pt x="48060" y="4047"/>
                        <a:pt x="53321" y="11332"/>
                      </a:cubicBezTo>
                      <a:lnTo>
                        <a:pt x="45025" y="20033"/>
                      </a:lnTo>
                      <a:cubicBezTo>
                        <a:pt x="41281" y="15076"/>
                        <a:pt x="36526" y="12546"/>
                        <a:pt x="30961" y="12546"/>
                      </a:cubicBezTo>
                      <a:cubicBezTo>
                        <a:pt x="20539" y="12546"/>
                        <a:pt x="13052" y="20944"/>
                        <a:pt x="13052" y="32984"/>
                      </a:cubicBezTo>
                      <a:cubicBezTo>
                        <a:pt x="13052" y="45025"/>
                        <a:pt x="20438" y="53423"/>
                        <a:pt x="30961" y="53423"/>
                      </a:cubicBezTo>
                      <a:cubicBezTo>
                        <a:pt x="36526" y="53423"/>
                        <a:pt x="41281" y="50893"/>
                        <a:pt x="45025" y="45834"/>
                      </a:cubicBezTo>
                      <a:lnTo>
                        <a:pt x="53321" y="54535"/>
                      </a:lnTo>
                      <a:cubicBezTo>
                        <a:pt x="48060" y="61922"/>
                        <a:pt x="39966" y="65969"/>
                        <a:pt x="30252"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66B9D993-2AFF-A0E8-F46D-B5223AEDA43C}"/>
                    </a:ext>
                  </a:extLst>
                </p:cNvPr>
                <p:cNvSpPr/>
                <p:nvPr/>
              </p:nvSpPr>
              <p:spPr>
                <a:xfrm>
                  <a:off x="10934081" y="391437"/>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1C1A1A1B-A6CD-6FBD-F4CD-1F1C0A412A90}"/>
                    </a:ext>
                  </a:extLst>
                </p:cNvPr>
                <p:cNvSpPr/>
                <p:nvPr/>
              </p:nvSpPr>
              <p:spPr>
                <a:xfrm>
                  <a:off x="11006019" y="391437"/>
                  <a:ext cx="43203" cy="63843"/>
                </a:xfrm>
                <a:custGeom>
                  <a:avLst/>
                  <a:gdLst>
                    <a:gd name="connsiteX0" fmla="*/ 43203 w 43203"/>
                    <a:gd name="connsiteY0" fmla="*/ 52006 h 63843"/>
                    <a:gd name="connsiteX1" fmla="*/ 43203 w 43203"/>
                    <a:gd name="connsiteY1" fmla="*/ 63844 h 63843"/>
                    <a:gd name="connsiteX2" fmla="*/ 0 w 43203"/>
                    <a:gd name="connsiteY2" fmla="*/ 63844 h 63843"/>
                    <a:gd name="connsiteX3" fmla="*/ 0 w 43203"/>
                    <a:gd name="connsiteY3" fmla="*/ 0 h 63843"/>
                    <a:gd name="connsiteX4" fmla="*/ 42192 w 43203"/>
                    <a:gd name="connsiteY4" fmla="*/ 0 h 63843"/>
                    <a:gd name="connsiteX5" fmla="*/ 42192 w 43203"/>
                    <a:gd name="connsiteY5" fmla="*/ 11838 h 63843"/>
                    <a:gd name="connsiteX6" fmla="*/ 12850 w 43203"/>
                    <a:gd name="connsiteY6" fmla="*/ 11838 h 63843"/>
                    <a:gd name="connsiteX7" fmla="*/ 12850 w 43203"/>
                    <a:gd name="connsiteY7" fmla="*/ 25699 h 63843"/>
                    <a:gd name="connsiteX8" fmla="*/ 38751 w 43203"/>
                    <a:gd name="connsiteY8" fmla="*/ 25699 h 63843"/>
                    <a:gd name="connsiteX9" fmla="*/ 38751 w 43203"/>
                    <a:gd name="connsiteY9" fmla="*/ 37234 h 63843"/>
                    <a:gd name="connsiteX10" fmla="*/ 12850 w 43203"/>
                    <a:gd name="connsiteY10" fmla="*/ 37234 h 63843"/>
                    <a:gd name="connsiteX11" fmla="*/ 12850 w 43203"/>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03" h="63843">
                      <a:moveTo>
                        <a:pt x="43203" y="52006"/>
                      </a:moveTo>
                      <a:lnTo>
                        <a:pt x="43203" y="63844"/>
                      </a:lnTo>
                      <a:lnTo>
                        <a:pt x="0" y="63844"/>
                      </a:lnTo>
                      <a:lnTo>
                        <a:pt x="0" y="0"/>
                      </a:lnTo>
                      <a:lnTo>
                        <a:pt x="42192" y="0"/>
                      </a:lnTo>
                      <a:lnTo>
                        <a:pt x="42192" y="11838"/>
                      </a:lnTo>
                      <a:lnTo>
                        <a:pt x="12850" y="11838"/>
                      </a:lnTo>
                      <a:lnTo>
                        <a:pt x="12850" y="25699"/>
                      </a:lnTo>
                      <a:lnTo>
                        <a:pt x="38751" y="25699"/>
                      </a:lnTo>
                      <a:lnTo>
                        <a:pt x="38751" y="37234"/>
                      </a:lnTo>
                      <a:lnTo>
                        <a:pt x="12850" y="37234"/>
                      </a:lnTo>
                      <a:lnTo>
                        <a:pt x="12850" y="52006"/>
                      </a:lnTo>
                      <a:close/>
                    </a:path>
                  </a:pathLst>
                </a:custGeom>
                <a:solidFill>
                  <a:srgbClr val="000000"/>
                </a:solidFill>
                <a:ln w="10108"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D2277D7D-4B9E-CDE6-DC13-EF2AD0C20DDA}"/>
                    </a:ext>
                  </a:extLst>
                </p:cNvPr>
                <p:cNvSpPr/>
                <p:nvPr/>
              </p:nvSpPr>
              <p:spPr>
                <a:xfrm>
                  <a:off x="11105174" y="391437"/>
                  <a:ext cx="56154" cy="63742"/>
                </a:xfrm>
                <a:custGeom>
                  <a:avLst/>
                  <a:gdLst>
                    <a:gd name="connsiteX0" fmla="*/ 0 w 56154"/>
                    <a:gd name="connsiteY0" fmla="*/ 0 h 63742"/>
                    <a:gd name="connsiteX1" fmla="*/ 25396 w 56154"/>
                    <a:gd name="connsiteY1" fmla="*/ 0 h 63742"/>
                    <a:gd name="connsiteX2" fmla="*/ 56155 w 56154"/>
                    <a:gd name="connsiteY2" fmla="*/ 31871 h 63742"/>
                    <a:gd name="connsiteX3" fmla="*/ 25396 w 56154"/>
                    <a:gd name="connsiteY3" fmla="*/ 63743 h 63742"/>
                    <a:gd name="connsiteX4" fmla="*/ 0 w 56154"/>
                    <a:gd name="connsiteY4" fmla="*/ 63743 h 63742"/>
                    <a:gd name="connsiteX5" fmla="*/ 0 w 56154"/>
                    <a:gd name="connsiteY5" fmla="*/ 0 h 63742"/>
                    <a:gd name="connsiteX6" fmla="*/ 24789 w 56154"/>
                    <a:gd name="connsiteY6" fmla="*/ 51702 h 63742"/>
                    <a:gd name="connsiteX7" fmla="*/ 43102 w 56154"/>
                    <a:gd name="connsiteY7" fmla="*/ 31871 h 63742"/>
                    <a:gd name="connsiteX8" fmla="*/ 24789 w 56154"/>
                    <a:gd name="connsiteY8" fmla="*/ 12040 h 63742"/>
                    <a:gd name="connsiteX9" fmla="*/ 12951 w 56154"/>
                    <a:gd name="connsiteY9" fmla="*/ 12040 h 63742"/>
                    <a:gd name="connsiteX10" fmla="*/ 12951 w 56154"/>
                    <a:gd name="connsiteY10" fmla="*/ 51601 h 63742"/>
                    <a:gd name="connsiteX11" fmla="*/ 24789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6" y="0"/>
                      </a:lnTo>
                      <a:cubicBezTo>
                        <a:pt x="43709" y="0"/>
                        <a:pt x="56155" y="12546"/>
                        <a:pt x="56155" y="31871"/>
                      </a:cubicBezTo>
                      <a:cubicBezTo>
                        <a:pt x="56155" y="51197"/>
                        <a:pt x="43608" y="63743"/>
                        <a:pt x="25396" y="63743"/>
                      </a:cubicBezTo>
                      <a:lnTo>
                        <a:pt x="0" y="63743"/>
                      </a:lnTo>
                      <a:lnTo>
                        <a:pt x="0" y="0"/>
                      </a:lnTo>
                      <a:close/>
                      <a:moveTo>
                        <a:pt x="24789" y="51702"/>
                      </a:moveTo>
                      <a:cubicBezTo>
                        <a:pt x="35919" y="51702"/>
                        <a:pt x="43102" y="44114"/>
                        <a:pt x="43102" y="31871"/>
                      </a:cubicBezTo>
                      <a:cubicBezTo>
                        <a:pt x="43102" y="19629"/>
                        <a:pt x="35817"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C56410B1-1097-9CF7-FBD2-7B18D749F6AA}"/>
                    </a:ext>
                  </a:extLst>
                </p:cNvPr>
                <p:cNvSpPr/>
                <p:nvPr/>
              </p:nvSpPr>
              <p:spPr>
                <a:xfrm>
                  <a:off x="11208681" y="391437"/>
                  <a:ext cx="62629" cy="63843"/>
                </a:xfrm>
                <a:custGeom>
                  <a:avLst/>
                  <a:gdLst>
                    <a:gd name="connsiteX0" fmla="*/ 44114 w 62629"/>
                    <a:gd name="connsiteY0" fmla="*/ 50185 h 63843"/>
                    <a:gd name="connsiteX1" fmla="*/ 18212 w 62629"/>
                    <a:gd name="connsiteY1" fmla="*/ 50185 h 63843"/>
                    <a:gd name="connsiteX2" fmla="*/ 13254 w 62629"/>
                    <a:gd name="connsiteY2" fmla="*/ 63844 h 63843"/>
                    <a:gd name="connsiteX3" fmla="*/ 0 w 62629"/>
                    <a:gd name="connsiteY3" fmla="*/ 63844 h 63843"/>
                    <a:gd name="connsiteX4" fmla="*/ 24890 w 62629"/>
                    <a:gd name="connsiteY4" fmla="*/ 0 h 63843"/>
                    <a:gd name="connsiteX5" fmla="*/ 37639 w 62629"/>
                    <a:gd name="connsiteY5" fmla="*/ 0 h 63843"/>
                    <a:gd name="connsiteX6" fmla="*/ 62630 w 62629"/>
                    <a:gd name="connsiteY6" fmla="*/ 63844 h 63843"/>
                    <a:gd name="connsiteX7" fmla="*/ 49072 w 62629"/>
                    <a:gd name="connsiteY7" fmla="*/ 63844 h 63843"/>
                    <a:gd name="connsiteX8" fmla="*/ 44114 w 62629"/>
                    <a:gd name="connsiteY8" fmla="*/ 50185 h 63843"/>
                    <a:gd name="connsiteX9" fmla="*/ 40067 w 62629"/>
                    <a:gd name="connsiteY9" fmla="*/ 38954 h 63843"/>
                    <a:gd name="connsiteX10" fmla="*/ 31264 w 62629"/>
                    <a:gd name="connsiteY10" fmla="*/ 14469 h 63843"/>
                    <a:gd name="connsiteX11" fmla="*/ 22360 w 62629"/>
                    <a:gd name="connsiteY11" fmla="*/ 38954 h 63843"/>
                    <a:gd name="connsiteX12" fmla="*/ 40067 w 62629"/>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29" h="63843">
                      <a:moveTo>
                        <a:pt x="44114" y="50185"/>
                      </a:moveTo>
                      <a:lnTo>
                        <a:pt x="18212" y="50185"/>
                      </a:lnTo>
                      <a:lnTo>
                        <a:pt x="13254" y="63844"/>
                      </a:lnTo>
                      <a:lnTo>
                        <a:pt x="0" y="63844"/>
                      </a:lnTo>
                      <a:lnTo>
                        <a:pt x="24890" y="0"/>
                      </a:lnTo>
                      <a:lnTo>
                        <a:pt x="37639" y="0"/>
                      </a:lnTo>
                      <a:lnTo>
                        <a:pt x="62630" y="63844"/>
                      </a:lnTo>
                      <a:lnTo>
                        <a:pt x="49072" y="63844"/>
                      </a:lnTo>
                      <a:lnTo>
                        <a:pt x="44114" y="50185"/>
                      </a:lnTo>
                      <a:close/>
                      <a:moveTo>
                        <a:pt x="40067" y="38954"/>
                      </a:moveTo>
                      <a:lnTo>
                        <a:pt x="31264" y="14469"/>
                      </a:lnTo>
                      <a:lnTo>
                        <a:pt x="22360" y="38954"/>
                      </a:lnTo>
                      <a:lnTo>
                        <a:pt x="40067" y="38954"/>
                      </a:lnTo>
                      <a:close/>
                    </a:path>
                  </a:pathLst>
                </a:custGeom>
                <a:solidFill>
                  <a:srgbClr val="000000"/>
                </a:solidFill>
                <a:ln w="10108"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C8E1D514-243E-A0E1-0D44-F8A1928E90D6}"/>
                    </a:ext>
                  </a:extLst>
                </p:cNvPr>
                <p:cNvSpPr/>
                <p:nvPr/>
              </p:nvSpPr>
              <p:spPr>
                <a:xfrm>
                  <a:off x="11322811" y="391437"/>
                  <a:ext cx="56154" cy="63742"/>
                </a:xfrm>
                <a:custGeom>
                  <a:avLst/>
                  <a:gdLst>
                    <a:gd name="connsiteX0" fmla="*/ 0 w 56154"/>
                    <a:gd name="connsiteY0" fmla="*/ 0 h 63742"/>
                    <a:gd name="connsiteX1" fmla="*/ 25395 w 56154"/>
                    <a:gd name="connsiteY1" fmla="*/ 0 h 63742"/>
                    <a:gd name="connsiteX2" fmla="*/ 56154 w 56154"/>
                    <a:gd name="connsiteY2" fmla="*/ 31871 h 63742"/>
                    <a:gd name="connsiteX3" fmla="*/ 25395 w 56154"/>
                    <a:gd name="connsiteY3" fmla="*/ 63743 h 63742"/>
                    <a:gd name="connsiteX4" fmla="*/ 0 w 56154"/>
                    <a:gd name="connsiteY4" fmla="*/ 63743 h 63742"/>
                    <a:gd name="connsiteX5" fmla="*/ 0 w 56154"/>
                    <a:gd name="connsiteY5" fmla="*/ 0 h 63742"/>
                    <a:gd name="connsiteX6" fmla="*/ 24688 w 56154"/>
                    <a:gd name="connsiteY6" fmla="*/ 51702 h 63742"/>
                    <a:gd name="connsiteX7" fmla="*/ 43001 w 56154"/>
                    <a:gd name="connsiteY7" fmla="*/ 31871 h 63742"/>
                    <a:gd name="connsiteX8" fmla="*/ 24688 w 56154"/>
                    <a:gd name="connsiteY8" fmla="*/ 12040 h 63742"/>
                    <a:gd name="connsiteX9" fmla="*/ 12849 w 56154"/>
                    <a:gd name="connsiteY9" fmla="*/ 12040 h 63742"/>
                    <a:gd name="connsiteX10" fmla="*/ 12849 w 56154"/>
                    <a:gd name="connsiteY10" fmla="*/ 51601 h 63742"/>
                    <a:gd name="connsiteX11" fmla="*/ 24688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5" y="0"/>
                      </a:lnTo>
                      <a:cubicBezTo>
                        <a:pt x="43709" y="0"/>
                        <a:pt x="56154" y="12546"/>
                        <a:pt x="56154" y="31871"/>
                      </a:cubicBezTo>
                      <a:cubicBezTo>
                        <a:pt x="56154" y="51197"/>
                        <a:pt x="43608" y="63743"/>
                        <a:pt x="25395" y="63743"/>
                      </a:cubicBezTo>
                      <a:lnTo>
                        <a:pt x="0" y="63743"/>
                      </a:lnTo>
                      <a:lnTo>
                        <a:pt x="0" y="0"/>
                      </a:lnTo>
                      <a:close/>
                      <a:moveTo>
                        <a:pt x="24688" y="51702"/>
                      </a:moveTo>
                      <a:cubicBezTo>
                        <a:pt x="35817" y="51702"/>
                        <a:pt x="43001" y="44114"/>
                        <a:pt x="43001" y="31871"/>
                      </a:cubicBezTo>
                      <a:cubicBezTo>
                        <a:pt x="43001" y="19629"/>
                        <a:pt x="35716" y="12040"/>
                        <a:pt x="24688" y="12040"/>
                      </a:cubicBezTo>
                      <a:lnTo>
                        <a:pt x="12849" y="12040"/>
                      </a:lnTo>
                      <a:lnTo>
                        <a:pt x="12849" y="51601"/>
                      </a:lnTo>
                      <a:lnTo>
                        <a:pt x="24688" y="51601"/>
                      </a:lnTo>
                      <a:close/>
                    </a:path>
                  </a:pathLst>
                </a:custGeom>
                <a:solidFill>
                  <a:srgbClr val="000000"/>
                </a:solidFill>
                <a:ln w="10108"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B6F765EA-DDED-CF5C-E9E3-5D7D42E2B3D3}"/>
                    </a:ext>
                  </a:extLst>
                </p:cNvPr>
                <p:cNvSpPr/>
                <p:nvPr/>
              </p:nvSpPr>
              <p:spPr>
                <a:xfrm>
                  <a:off x="10615974" y="478249"/>
                  <a:ext cx="53422" cy="65969"/>
                </a:xfrm>
                <a:custGeom>
                  <a:avLst/>
                  <a:gdLst>
                    <a:gd name="connsiteX0" fmla="*/ 0 w 53422"/>
                    <a:gd name="connsiteY0" fmla="*/ 32984 h 65969"/>
                    <a:gd name="connsiteX1" fmla="*/ 30354 w 53422"/>
                    <a:gd name="connsiteY1" fmla="*/ 0 h 65969"/>
                    <a:gd name="connsiteX2" fmla="*/ 53423 w 53422"/>
                    <a:gd name="connsiteY2" fmla="*/ 11332 h 65969"/>
                    <a:gd name="connsiteX3" fmla="*/ 45126 w 53422"/>
                    <a:gd name="connsiteY3" fmla="*/ 20033 h 65969"/>
                    <a:gd name="connsiteX4" fmla="*/ 31062 w 53422"/>
                    <a:gd name="connsiteY4" fmla="*/ 12546 h 65969"/>
                    <a:gd name="connsiteX5" fmla="*/ 13153 w 53422"/>
                    <a:gd name="connsiteY5" fmla="*/ 32984 h 65969"/>
                    <a:gd name="connsiteX6" fmla="*/ 31062 w 53422"/>
                    <a:gd name="connsiteY6" fmla="*/ 53423 h 65969"/>
                    <a:gd name="connsiteX7" fmla="*/ 45126 w 53422"/>
                    <a:gd name="connsiteY7" fmla="*/ 45834 h 65969"/>
                    <a:gd name="connsiteX8" fmla="*/ 53423 w 53422"/>
                    <a:gd name="connsiteY8" fmla="*/ 54535 h 65969"/>
                    <a:gd name="connsiteX9" fmla="*/ 30354 w 53422"/>
                    <a:gd name="connsiteY9" fmla="*/ 65969 h 65969"/>
                    <a:gd name="connsiteX10" fmla="*/ 0 w 53422"/>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2" h="65969">
                      <a:moveTo>
                        <a:pt x="0" y="32984"/>
                      </a:moveTo>
                      <a:cubicBezTo>
                        <a:pt x="0" y="13760"/>
                        <a:pt x="12951" y="0"/>
                        <a:pt x="30354" y="0"/>
                      </a:cubicBezTo>
                      <a:cubicBezTo>
                        <a:pt x="40067" y="0"/>
                        <a:pt x="48060" y="4047"/>
                        <a:pt x="53423" y="11332"/>
                      </a:cubicBezTo>
                      <a:lnTo>
                        <a:pt x="45126" y="20033"/>
                      </a:lnTo>
                      <a:cubicBezTo>
                        <a:pt x="41382" y="15076"/>
                        <a:pt x="36627" y="12546"/>
                        <a:pt x="31062" y="12546"/>
                      </a:cubicBezTo>
                      <a:cubicBezTo>
                        <a:pt x="20539" y="12546"/>
                        <a:pt x="13153" y="20944"/>
                        <a:pt x="13153" y="32984"/>
                      </a:cubicBezTo>
                      <a:cubicBezTo>
                        <a:pt x="13153" y="45025"/>
                        <a:pt x="20640" y="53423"/>
                        <a:pt x="31062" y="53423"/>
                      </a:cubicBezTo>
                      <a:cubicBezTo>
                        <a:pt x="36627" y="53423"/>
                        <a:pt x="41382" y="50893"/>
                        <a:pt x="45126" y="45834"/>
                      </a:cubicBezTo>
                      <a:lnTo>
                        <a:pt x="53423" y="54535"/>
                      </a:lnTo>
                      <a:cubicBezTo>
                        <a:pt x="48161" y="61922"/>
                        <a:pt x="40067" y="65969"/>
                        <a:pt x="30354"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59C55804-1CDE-6444-5605-AC61AF3E5DAE}"/>
                    </a:ext>
                  </a:extLst>
                </p:cNvPr>
                <p:cNvSpPr/>
                <p:nvPr/>
              </p:nvSpPr>
              <p:spPr>
                <a:xfrm>
                  <a:off x="1067637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3052" y="66070"/>
                        <a:pt x="0" y="52006"/>
                        <a:pt x="0" y="32984"/>
                      </a:cubicBezTo>
                      <a:moveTo>
                        <a:pt x="48161" y="32984"/>
                      </a:moveTo>
                      <a:cubicBezTo>
                        <a:pt x="48161" y="20843"/>
                        <a:pt x="40674" y="12546"/>
                        <a:pt x="30657" y="12546"/>
                      </a:cubicBezTo>
                      <a:cubicBezTo>
                        <a:pt x="20640" y="12546"/>
                        <a:pt x="13153" y="20843"/>
                        <a:pt x="13153" y="32984"/>
                      </a:cubicBezTo>
                      <a:cubicBezTo>
                        <a:pt x="13153" y="45126"/>
                        <a:pt x="20640"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9600F612-5984-4AEA-FFF3-4272562C1860}"/>
                    </a:ext>
                  </a:extLst>
                </p:cNvPr>
                <p:cNvSpPr/>
                <p:nvPr/>
              </p:nvSpPr>
              <p:spPr>
                <a:xfrm>
                  <a:off x="10750542" y="479362"/>
                  <a:ext cx="40977" cy="63843"/>
                </a:xfrm>
                <a:custGeom>
                  <a:avLst/>
                  <a:gdLst>
                    <a:gd name="connsiteX0" fmla="*/ 0 w 40977"/>
                    <a:gd name="connsiteY0" fmla="*/ 0 h 63843"/>
                    <a:gd name="connsiteX1" fmla="*/ 12951 w 40977"/>
                    <a:gd name="connsiteY1" fmla="*/ 0 h 63843"/>
                    <a:gd name="connsiteX2" fmla="*/ 12951 w 40977"/>
                    <a:gd name="connsiteY2" fmla="*/ 51804 h 63843"/>
                    <a:gd name="connsiteX3" fmla="*/ 40977 w 40977"/>
                    <a:gd name="connsiteY3" fmla="*/ 51804 h 63843"/>
                    <a:gd name="connsiteX4" fmla="*/ 40977 w 40977"/>
                    <a:gd name="connsiteY4" fmla="*/ 63844 h 63843"/>
                    <a:gd name="connsiteX5" fmla="*/ 0 w 40977"/>
                    <a:gd name="connsiteY5"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7" h="63843">
                      <a:moveTo>
                        <a:pt x="0" y="0"/>
                      </a:moveTo>
                      <a:lnTo>
                        <a:pt x="12951" y="0"/>
                      </a:lnTo>
                      <a:lnTo>
                        <a:pt x="12951" y="51804"/>
                      </a:lnTo>
                      <a:lnTo>
                        <a:pt x="40977" y="51804"/>
                      </a:lnTo>
                      <a:lnTo>
                        <a:pt x="40977"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6783EEE9-9058-332A-3146-FC3C548760B8}"/>
                    </a:ext>
                  </a:extLst>
                </p:cNvPr>
                <p:cNvSpPr/>
                <p:nvPr/>
              </p:nvSpPr>
              <p:spPr>
                <a:xfrm>
                  <a:off x="1079738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2951" y="66070"/>
                        <a:pt x="0" y="52006"/>
                        <a:pt x="0" y="32984"/>
                      </a:cubicBezTo>
                      <a:moveTo>
                        <a:pt x="48161" y="32984"/>
                      </a:moveTo>
                      <a:cubicBezTo>
                        <a:pt x="48161" y="20843"/>
                        <a:pt x="40674" y="12546"/>
                        <a:pt x="30657" y="12546"/>
                      </a:cubicBezTo>
                      <a:cubicBezTo>
                        <a:pt x="20641" y="12546"/>
                        <a:pt x="13153" y="20843"/>
                        <a:pt x="13153" y="32984"/>
                      </a:cubicBezTo>
                      <a:cubicBezTo>
                        <a:pt x="13153" y="45126"/>
                        <a:pt x="20641"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36455B6A-F832-6BB7-4799-088AC3D85027}"/>
                    </a:ext>
                  </a:extLst>
                </p:cNvPr>
                <p:cNvSpPr/>
                <p:nvPr/>
              </p:nvSpPr>
              <p:spPr>
                <a:xfrm>
                  <a:off x="10871451" y="479362"/>
                  <a:ext cx="63135" cy="63843"/>
                </a:xfrm>
                <a:custGeom>
                  <a:avLst/>
                  <a:gdLst>
                    <a:gd name="connsiteX0" fmla="*/ 50994 w 63135"/>
                    <a:gd name="connsiteY0" fmla="*/ 63844 h 63843"/>
                    <a:gd name="connsiteX1" fmla="*/ 50893 w 63135"/>
                    <a:gd name="connsiteY1" fmla="*/ 25497 h 63843"/>
                    <a:gd name="connsiteX2" fmla="*/ 34401 w 63135"/>
                    <a:gd name="connsiteY2" fmla="*/ 57065 h 63843"/>
                    <a:gd name="connsiteX3" fmla="*/ 28634 w 63135"/>
                    <a:gd name="connsiteY3" fmla="*/ 57065 h 63843"/>
                    <a:gd name="connsiteX4" fmla="*/ 12243 w 63135"/>
                    <a:gd name="connsiteY4" fmla="*/ 26307 h 63843"/>
                    <a:gd name="connsiteX5" fmla="*/ 12243 w 63135"/>
                    <a:gd name="connsiteY5" fmla="*/ 63844 h 63843"/>
                    <a:gd name="connsiteX6" fmla="*/ 0 w 63135"/>
                    <a:gd name="connsiteY6" fmla="*/ 63844 h 63843"/>
                    <a:gd name="connsiteX7" fmla="*/ 0 w 63135"/>
                    <a:gd name="connsiteY7" fmla="*/ 0 h 63843"/>
                    <a:gd name="connsiteX8" fmla="*/ 10725 w 63135"/>
                    <a:gd name="connsiteY8" fmla="*/ 0 h 63843"/>
                    <a:gd name="connsiteX9" fmla="*/ 31669 w 63135"/>
                    <a:gd name="connsiteY9" fmla="*/ 39662 h 63843"/>
                    <a:gd name="connsiteX10" fmla="*/ 52309 w 63135"/>
                    <a:gd name="connsiteY10" fmla="*/ 0 h 63843"/>
                    <a:gd name="connsiteX11" fmla="*/ 63034 w 63135"/>
                    <a:gd name="connsiteY11" fmla="*/ 0 h 63843"/>
                    <a:gd name="connsiteX12" fmla="*/ 63136 w 63135"/>
                    <a:gd name="connsiteY12"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5" h="63843">
                      <a:moveTo>
                        <a:pt x="50994" y="63844"/>
                      </a:moveTo>
                      <a:lnTo>
                        <a:pt x="50893" y="25497"/>
                      </a:lnTo>
                      <a:lnTo>
                        <a:pt x="34401" y="57065"/>
                      </a:lnTo>
                      <a:lnTo>
                        <a:pt x="28634" y="57065"/>
                      </a:lnTo>
                      <a:lnTo>
                        <a:pt x="12243" y="26307"/>
                      </a:lnTo>
                      <a:lnTo>
                        <a:pt x="12243" y="63844"/>
                      </a:lnTo>
                      <a:lnTo>
                        <a:pt x="0" y="63844"/>
                      </a:lnTo>
                      <a:lnTo>
                        <a:pt x="0" y="0"/>
                      </a:lnTo>
                      <a:lnTo>
                        <a:pt x="10725" y="0"/>
                      </a:lnTo>
                      <a:lnTo>
                        <a:pt x="31669" y="39662"/>
                      </a:lnTo>
                      <a:lnTo>
                        <a:pt x="52309" y="0"/>
                      </a:lnTo>
                      <a:lnTo>
                        <a:pt x="63034" y="0"/>
                      </a:lnTo>
                      <a:lnTo>
                        <a:pt x="63136" y="63844"/>
                      </a:lnTo>
                      <a:close/>
                    </a:path>
                  </a:pathLst>
                </a:custGeom>
                <a:solidFill>
                  <a:srgbClr val="000000"/>
                </a:solidFill>
                <a:ln w="10108"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A7F10364-C4DC-3BF0-2CFA-6599CC62BABD}"/>
                    </a:ext>
                  </a:extLst>
                </p:cNvPr>
                <p:cNvSpPr/>
                <p:nvPr/>
              </p:nvSpPr>
              <p:spPr>
                <a:xfrm>
                  <a:off x="10950977" y="479362"/>
                  <a:ext cx="51297" cy="63843"/>
                </a:xfrm>
                <a:custGeom>
                  <a:avLst/>
                  <a:gdLst>
                    <a:gd name="connsiteX0" fmla="*/ 51298 w 51297"/>
                    <a:gd name="connsiteY0" fmla="*/ 46441 h 63843"/>
                    <a:gd name="connsiteX1" fmla="*/ 28937 w 51297"/>
                    <a:gd name="connsiteY1" fmla="*/ 63844 h 63843"/>
                    <a:gd name="connsiteX2" fmla="*/ 0 w 51297"/>
                    <a:gd name="connsiteY2" fmla="*/ 63844 h 63843"/>
                    <a:gd name="connsiteX3" fmla="*/ 0 w 51297"/>
                    <a:gd name="connsiteY3" fmla="*/ 0 h 63843"/>
                    <a:gd name="connsiteX4" fmla="*/ 27318 w 51297"/>
                    <a:gd name="connsiteY4" fmla="*/ 0 h 63843"/>
                    <a:gd name="connsiteX5" fmla="*/ 48566 w 51297"/>
                    <a:gd name="connsiteY5" fmla="*/ 16593 h 63843"/>
                    <a:gd name="connsiteX6" fmla="*/ 41079 w 51297"/>
                    <a:gd name="connsiteY6" fmla="*/ 30657 h 63843"/>
                    <a:gd name="connsiteX7" fmla="*/ 51298 w 51297"/>
                    <a:gd name="connsiteY7" fmla="*/ 46441 h 63843"/>
                    <a:gd name="connsiteX8" fmla="*/ 12850 w 51297"/>
                    <a:gd name="connsiteY8" fmla="*/ 11130 h 63843"/>
                    <a:gd name="connsiteX9" fmla="*/ 12850 w 51297"/>
                    <a:gd name="connsiteY9" fmla="*/ 26205 h 63843"/>
                    <a:gd name="connsiteX10" fmla="*/ 25700 w 51297"/>
                    <a:gd name="connsiteY10" fmla="*/ 26205 h 63843"/>
                    <a:gd name="connsiteX11" fmla="*/ 35413 w 51297"/>
                    <a:gd name="connsiteY11" fmla="*/ 18617 h 63843"/>
                    <a:gd name="connsiteX12" fmla="*/ 25700 w 51297"/>
                    <a:gd name="connsiteY12" fmla="*/ 11130 h 63843"/>
                    <a:gd name="connsiteX13" fmla="*/ 12850 w 51297"/>
                    <a:gd name="connsiteY13" fmla="*/ 11130 h 63843"/>
                    <a:gd name="connsiteX14" fmla="*/ 38246 w 51297"/>
                    <a:gd name="connsiteY14" fmla="*/ 44822 h 63843"/>
                    <a:gd name="connsiteX15" fmla="*/ 27926 w 51297"/>
                    <a:gd name="connsiteY15" fmla="*/ 36930 h 63843"/>
                    <a:gd name="connsiteX16" fmla="*/ 12850 w 51297"/>
                    <a:gd name="connsiteY16" fmla="*/ 36930 h 63843"/>
                    <a:gd name="connsiteX17" fmla="*/ 12850 w 51297"/>
                    <a:gd name="connsiteY17" fmla="*/ 52714 h 63843"/>
                    <a:gd name="connsiteX18" fmla="*/ 27926 w 51297"/>
                    <a:gd name="connsiteY18" fmla="*/ 52714 h 63843"/>
                    <a:gd name="connsiteX19" fmla="*/ 38246 w 51297"/>
                    <a:gd name="connsiteY19" fmla="*/ 44822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97" h="63843">
                      <a:moveTo>
                        <a:pt x="51298" y="46441"/>
                      </a:moveTo>
                      <a:cubicBezTo>
                        <a:pt x="51298" y="57470"/>
                        <a:pt x="43608" y="63844"/>
                        <a:pt x="28937" y="63844"/>
                      </a:cubicBezTo>
                      <a:lnTo>
                        <a:pt x="0" y="63844"/>
                      </a:lnTo>
                      <a:lnTo>
                        <a:pt x="0" y="0"/>
                      </a:lnTo>
                      <a:lnTo>
                        <a:pt x="27318" y="0"/>
                      </a:lnTo>
                      <a:cubicBezTo>
                        <a:pt x="41281" y="0"/>
                        <a:pt x="48566" y="6678"/>
                        <a:pt x="48566" y="16593"/>
                      </a:cubicBezTo>
                      <a:cubicBezTo>
                        <a:pt x="48566" y="22968"/>
                        <a:pt x="45733" y="27925"/>
                        <a:pt x="41079" y="30657"/>
                      </a:cubicBezTo>
                      <a:cubicBezTo>
                        <a:pt x="47352" y="32883"/>
                        <a:pt x="51298" y="38347"/>
                        <a:pt x="51298" y="46441"/>
                      </a:cubicBezTo>
                      <a:moveTo>
                        <a:pt x="12850" y="11130"/>
                      </a:moveTo>
                      <a:lnTo>
                        <a:pt x="12850" y="26205"/>
                      </a:lnTo>
                      <a:lnTo>
                        <a:pt x="25700" y="26205"/>
                      </a:lnTo>
                      <a:cubicBezTo>
                        <a:pt x="31973" y="26205"/>
                        <a:pt x="35413" y="23676"/>
                        <a:pt x="35413" y="18617"/>
                      </a:cubicBezTo>
                      <a:cubicBezTo>
                        <a:pt x="35413" y="13558"/>
                        <a:pt x="31973" y="11130"/>
                        <a:pt x="25700" y="11130"/>
                      </a:cubicBezTo>
                      <a:lnTo>
                        <a:pt x="12850" y="11130"/>
                      </a:lnTo>
                      <a:close/>
                      <a:moveTo>
                        <a:pt x="38246" y="44822"/>
                      </a:moveTo>
                      <a:cubicBezTo>
                        <a:pt x="38246" y="39460"/>
                        <a:pt x="34603" y="36930"/>
                        <a:pt x="27926" y="36930"/>
                      </a:cubicBezTo>
                      <a:lnTo>
                        <a:pt x="12850" y="36930"/>
                      </a:lnTo>
                      <a:lnTo>
                        <a:pt x="12850" y="52714"/>
                      </a:lnTo>
                      <a:lnTo>
                        <a:pt x="27926" y="52714"/>
                      </a:lnTo>
                      <a:cubicBezTo>
                        <a:pt x="34704" y="52714"/>
                        <a:pt x="38246" y="50286"/>
                        <a:pt x="38246" y="44822"/>
                      </a:cubicBezTo>
                    </a:path>
                  </a:pathLst>
                </a:custGeom>
                <a:solidFill>
                  <a:srgbClr val="000000"/>
                </a:solidFill>
                <a:ln w="10108" cap="flat">
                  <a:noFill/>
                  <a:prstDash val="solid"/>
                  <a:miter/>
                </a:ln>
              </p:spPr>
              <p:txBody>
                <a:bodyPr rtlCol="0" anchor="ctr"/>
                <a:lstStyle/>
                <a:p>
                  <a:endParaRPr lang="es-CO"/>
                </a:p>
              </p:txBody>
            </p:sp>
            <p:sp>
              <p:nvSpPr>
                <p:cNvPr id="32" name="Forma libre: forma 31">
                  <a:extLst>
                    <a:ext uri="{FF2B5EF4-FFF2-40B4-BE49-F238E27FC236}">
                      <a16:creationId xmlns:a16="http://schemas.microsoft.com/office/drawing/2014/main" id="{E91B77CF-2A16-C6CC-61E0-53FBFCE5B4CD}"/>
                    </a:ext>
                  </a:extLst>
                </p:cNvPr>
                <p:cNvSpPr/>
                <p:nvPr/>
              </p:nvSpPr>
              <p:spPr>
                <a:xfrm>
                  <a:off x="11015226" y="479362"/>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24520869-E509-D1DD-86C1-5CADFB7E387E}"/>
                    </a:ext>
                  </a:extLst>
                </p:cNvPr>
                <p:cNvSpPr/>
                <p:nvPr/>
              </p:nvSpPr>
              <p:spPr>
                <a:xfrm>
                  <a:off x="11037081" y="479362"/>
                  <a:ext cx="62832" cy="63843"/>
                </a:xfrm>
                <a:custGeom>
                  <a:avLst/>
                  <a:gdLst>
                    <a:gd name="connsiteX0" fmla="*/ 44215 w 62832"/>
                    <a:gd name="connsiteY0" fmla="*/ 50185 h 63843"/>
                    <a:gd name="connsiteX1" fmla="*/ 18212 w 62832"/>
                    <a:gd name="connsiteY1" fmla="*/ 50185 h 63843"/>
                    <a:gd name="connsiteX2" fmla="*/ 13254 w 62832"/>
                    <a:gd name="connsiteY2" fmla="*/ 63844 h 63843"/>
                    <a:gd name="connsiteX3" fmla="*/ 0 w 62832"/>
                    <a:gd name="connsiteY3" fmla="*/ 63844 h 63843"/>
                    <a:gd name="connsiteX4" fmla="*/ 24991 w 62832"/>
                    <a:gd name="connsiteY4" fmla="*/ 0 h 63843"/>
                    <a:gd name="connsiteX5" fmla="*/ 37841 w 62832"/>
                    <a:gd name="connsiteY5" fmla="*/ 0 h 63843"/>
                    <a:gd name="connsiteX6" fmla="*/ 62832 w 62832"/>
                    <a:gd name="connsiteY6" fmla="*/ 63844 h 63843"/>
                    <a:gd name="connsiteX7" fmla="*/ 49274 w 62832"/>
                    <a:gd name="connsiteY7" fmla="*/ 63844 h 63843"/>
                    <a:gd name="connsiteX8" fmla="*/ 44215 w 62832"/>
                    <a:gd name="connsiteY8" fmla="*/ 50185 h 63843"/>
                    <a:gd name="connsiteX9" fmla="*/ 40168 w 62832"/>
                    <a:gd name="connsiteY9" fmla="*/ 38954 h 63843"/>
                    <a:gd name="connsiteX10" fmla="*/ 31264 w 62832"/>
                    <a:gd name="connsiteY10" fmla="*/ 14469 h 63843"/>
                    <a:gd name="connsiteX11" fmla="*/ 22360 w 62832"/>
                    <a:gd name="connsiteY11" fmla="*/ 38954 h 63843"/>
                    <a:gd name="connsiteX12" fmla="*/ 40168 w 62832"/>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32" h="63843">
                      <a:moveTo>
                        <a:pt x="44215" y="50185"/>
                      </a:moveTo>
                      <a:lnTo>
                        <a:pt x="18212" y="50185"/>
                      </a:lnTo>
                      <a:lnTo>
                        <a:pt x="13254" y="63844"/>
                      </a:lnTo>
                      <a:lnTo>
                        <a:pt x="0" y="63844"/>
                      </a:lnTo>
                      <a:lnTo>
                        <a:pt x="24991" y="0"/>
                      </a:lnTo>
                      <a:lnTo>
                        <a:pt x="37841" y="0"/>
                      </a:lnTo>
                      <a:lnTo>
                        <a:pt x="62832" y="63844"/>
                      </a:lnTo>
                      <a:lnTo>
                        <a:pt x="49274"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0E88B8FD-D964-8FBE-0F6E-27115072EC9C}"/>
                    </a:ext>
                  </a:extLst>
                </p:cNvPr>
                <p:cNvSpPr/>
                <p:nvPr/>
              </p:nvSpPr>
              <p:spPr>
                <a:xfrm>
                  <a:off x="11108817" y="479362"/>
                  <a:ext cx="51297" cy="63843"/>
                </a:xfrm>
                <a:custGeom>
                  <a:avLst/>
                  <a:gdLst>
                    <a:gd name="connsiteX0" fmla="*/ 51298 w 51297"/>
                    <a:gd name="connsiteY0" fmla="*/ 0 h 63843"/>
                    <a:gd name="connsiteX1" fmla="*/ 51298 w 51297"/>
                    <a:gd name="connsiteY1" fmla="*/ 63844 h 63843"/>
                    <a:gd name="connsiteX2" fmla="*/ 40674 w 51297"/>
                    <a:gd name="connsiteY2" fmla="*/ 63844 h 63843"/>
                    <a:gd name="connsiteX3" fmla="*/ 12749 w 51297"/>
                    <a:gd name="connsiteY3" fmla="*/ 25092 h 63843"/>
                    <a:gd name="connsiteX4" fmla="*/ 12749 w 51297"/>
                    <a:gd name="connsiteY4" fmla="*/ 63844 h 63843"/>
                    <a:gd name="connsiteX5" fmla="*/ 0 w 51297"/>
                    <a:gd name="connsiteY5" fmla="*/ 63844 h 63843"/>
                    <a:gd name="connsiteX6" fmla="*/ 0 w 51297"/>
                    <a:gd name="connsiteY6" fmla="*/ 0 h 63843"/>
                    <a:gd name="connsiteX7" fmla="*/ 10725 w 51297"/>
                    <a:gd name="connsiteY7" fmla="*/ 0 h 63843"/>
                    <a:gd name="connsiteX8" fmla="*/ 38549 w 51297"/>
                    <a:gd name="connsiteY8" fmla="*/ 38752 h 63843"/>
                    <a:gd name="connsiteX9" fmla="*/ 38549 w 51297"/>
                    <a:gd name="connsiteY9" fmla="*/ 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97" h="63843">
                      <a:moveTo>
                        <a:pt x="51298" y="0"/>
                      </a:moveTo>
                      <a:lnTo>
                        <a:pt x="51298" y="63844"/>
                      </a:lnTo>
                      <a:lnTo>
                        <a:pt x="40674" y="63844"/>
                      </a:lnTo>
                      <a:lnTo>
                        <a:pt x="12749" y="25092"/>
                      </a:lnTo>
                      <a:lnTo>
                        <a:pt x="12749" y="63844"/>
                      </a:lnTo>
                      <a:lnTo>
                        <a:pt x="0" y="63844"/>
                      </a:lnTo>
                      <a:lnTo>
                        <a:pt x="0" y="0"/>
                      </a:lnTo>
                      <a:lnTo>
                        <a:pt x="10725" y="0"/>
                      </a:lnTo>
                      <a:lnTo>
                        <a:pt x="38549" y="38752"/>
                      </a:lnTo>
                      <a:lnTo>
                        <a:pt x="38549" y="0"/>
                      </a:lnTo>
                      <a:close/>
                    </a:path>
                  </a:pathLst>
                </a:custGeom>
                <a:solidFill>
                  <a:srgbClr val="000000"/>
                </a:solidFill>
                <a:ln w="10108"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EFDC2584-BC8F-6D5C-EBBC-8214AABEB7A1}"/>
                    </a:ext>
                  </a:extLst>
                </p:cNvPr>
                <p:cNvSpPr/>
                <p:nvPr/>
              </p:nvSpPr>
              <p:spPr>
                <a:xfrm>
                  <a:off x="11169120" y="479362"/>
                  <a:ext cx="62731" cy="63843"/>
                </a:xfrm>
                <a:custGeom>
                  <a:avLst/>
                  <a:gdLst>
                    <a:gd name="connsiteX0" fmla="*/ 44215 w 62731"/>
                    <a:gd name="connsiteY0" fmla="*/ 50185 h 63843"/>
                    <a:gd name="connsiteX1" fmla="*/ 18212 w 62731"/>
                    <a:gd name="connsiteY1" fmla="*/ 50185 h 63843"/>
                    <a:gd name="connsiteX2" fmla="*/ 13254 w 62731"/>
                    <a:gd name="connsiteY2" fmla="*/ 63844 h 63843"/>
                    <a:gd name="connsiteX3" fmla="*/ 0 w 62731"/>
                    <a:gd name="connsiteY3" fmla="*/ 63844 h 63843"/>
                    <a:gd name="connsiteX4" fmla="*/ 24991 w 62731"/>
                    <a:gd name="connsiteY4" fmla="*/ 0 h 63843"/>
                    <a:gd name="connsiteX5" fmla="*/ 37740 w 62731"/>
                    <a:gd name="connsiteY5" fmla="*/ 0 h 63843"/>
                    <a:gd name="connsiteX6" fmla="*/ 62731 w 62731"/>
                    <a:gd name="connsiteY6" fmla="*/ 63844 h 63843"/>
                    <a:gd name="connsiteX7" fmla="*/ 49173 w 62731"/>
                    <a:gd name="connsiteY7" fmla="*/ 63844 h 63843"/>
                    <a:gd name="connsiteX8" fmla="*/ 44215 w 62731"/>
                    <a:gd name="connsiteY8" fmla="*/ 50185 h 63843"/>
                    <a:gd name="connsiteX9" fmla="*/ 40168 w 62731"/>
                    <a:gd name="connsiteY9" fmla="*/ 38954 h 63843"/>
                    <a:gd name="connsiteX10" fmla="*/ 31264 w 62731"/>
                    <a:gd name="connsiteY10" fmla="*/ 14469 h 63843"/>
                    <a:gd name="connsiteX11" fmla="*/ 22360 w 62731"/>
                    <a:gd name="connsiteY11" fmla="*/ 38954 h 63843"/>
                    <a:gd name="connsiteX12" fmla="*/ 40168 w 62731"/>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31" h="63843">
                      <a:moveTo>
                        <a:pt x="44215" y="50185"/>
                      </a:moveTo>
                      <a:lnTo>
                        <a:pt x="18212" y="50185"/>
                      </a:lnTo>
                      <a:lnTo>
                        <a:pt x="13254" y="63844"/>
                      </a:lnTo>
                      <a:lnTo>
                        <a:pt x="0" y="63844"/>
                      </a:lnTo>
                      <a:lnTo>
                        <a:pt x="24991" y="0"/>
                      </a:lnTo>
                      <a:lnTo>
                        <a:pt x="37740" y="0"/>
                      </a:lnTo>
                      <a:lnTo>
                        <a:pt x="62731" y="63844"/>
                      </a:lnTo>
                      <a:lnTo>
                        <a:pt x="49173"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9AE577D8-7B8F-8B62-B093-43DAD172AC5E}"/>
                    </a:ext>
                  </a:extLst>
                </p:cNvPr>
                <p:cNvSpPr/>
                <p:nvPr/>
              </p:nvSpPr>
              <p:spPr>
                <a:xfrm>
                  <a:off x="11266454" y="479362"/>
                  <a:ext cx="56255" cy="63742"/>
                </a:xfrm>
                <a:custGeom>
                  <a:avLst/>
                  <a:gdLst>
                    <a:gd name="connsiteX0" fmla="*/ 0 w 56255"/>
                    <a:gd name="connsiteY0" fmla="*/ 0 h 63742"/>
                    <a:gd name="connsiteX1" fmla="*/ 25396 w 56255"/>
                    <a:gd name="connsiteY1" fmla="*/ 0 h 63742"/>
                    <a:gd name="connsiteX2" fmla="*/ 56256 w 56255"/>
                    <a:gd name="connsiteY2" fmla="*/ 31871 h 63742"/>
                    <a:gd name="connsiteX3" fmla="*/ 25396 w 56255"/>
                    <a:gd name="connsiteY3" fmla="*/ 63743 h 63742"/>
                    <a:gd name="connsiteX4" fmla="*/ 0 w 56255"/>
                    <a:gd name="connsiteY4" fmla="*/ 63743 h 63742"/>
                    <a:gd name="connsiteX5" fmla="*/ 0 w 56255"/>
                    <a:gd name="connsiteY5" fmla="*/ 0 h 63742"/>
                    <a:gd name="connsiteX6" fmla="*/ 24789 w 56255"/>
                    <a:gd name="connsiteY6" fmla="*/ 51702 h 63742"/>
                    <a:gd name="connsiteX7" fmla="*/ 43203 w 56255"/>
                    <a:gd name="connsiteY7" fmla="*/ 31871 h 63742"/>
                    <a:gd name="connsiteX8" fmla="*/ 24789 w 56255"/>
                    <a:gd name="connsiteY8" fmla="*/ 12040 h 63742"/>
                    <a:gd name="connsiteX9" fmla="*/ 12951 w 56255"/>
                    <a:gd name="connsiteY9" fmla="*/ 12040 h 63742"/>
                    <a:gd name="connsiteX10" fmla="*/ 12951 w 56255"/>
                    <a:gd name="connsiteY10" fmla="*/ 51601 h 63742"/>
                    <a:gd name="connsiteX11" fmla="*/ 24789 w 56255"/>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55" h="63742">
                      <a:moveTo>
                        <a:pt x="0" y="0"/>
                      </a:moveTo>
                      <a:lnTo>
                        <a:pt x="25396" y="0"/>
                      </a:lnTo>
                      <a:cubicBezTo>
                        <a:pt x="43710" y="0"/>
                        <a:pt x="56256" y="12546"/>
                        <a:pt x="56256" y="31871"/>
                      </a:cubicBezTo>
                      <a:cubicBezTo>
                        <a:pt x="56256" y="51197"/>
                        <a:pt x="43710" y="63743"/>
                        <a:pt x="25396" y="63743"/>
                      </a:cubicBezTo>
                      <a:lnTo>
                        <a:pt x="0" y="63743"/>
                      </a:lnTo>
                      <a:lnTo>
                        <a:pt x="0" y="0"/>
                      </a:lnTo>
                      <a:close/>
                      <a:moveTo>
                        <a:pt x="24789" y="51702"/>
                      </a:moveTo>
                      <a:cubicBezTo>
                        <a:pt x="35919" y="51702"/>
                        <a:pt x="43203" y="44114"/>
                        <a:pt x="43203" y="31871"/>
                      </a:cubicBezTo>
                      <a:cubicBezTo>
                        <a:pt x="43203" y="19629"/>
                        <a:pt x="35919"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A347BBC3-1C48-6180-9FD2-1717C0B2973C}"/>
                    </a:ext>
                  </a:extLst>
                </p:cNvPr>
                <p:cNvSpPr/>
                <p:nvPr/>
              </p:nvSpPr>
              <p:spPr>
                <a:xfrm>
                  <a:off x="11335559" y="479362"/>
                  <a:ext cx="43406" cy="63843"/>
                </a:xfrm>
                <a:custGeom>
                  <a:avLst/>
                  <a:gdLst>
                    <a:gd name="connsiteX0" fmla="*/ 43406 w 43406"/>
                    <a:gd name="connsiteY0" fmla="*/ 52006 h 63843"/>
                    <a:gd name="connsiteX1" fmla="*/ 43406 w 43406"/>
                    <a:gd name="connsiteY1" fmla="*/ 63844 h 63843"/>
                    <a:gd name="connsiteX2" fmla="*/ 0 w 43406"/>
                    <a:gd name="connsiteY2" fmla="*/ 63844 h 63843"/>
                    <a:gd name="connsiteX3" fmla="*/ 0 w 43406"/>
                    <a:gd name="connsiteY3" fmla="*/ 0 h 63843"/>
                    <a:gd name="connsiteX4" fmla="*/ 42394 w 43406"/>
                    <a:gd name="connsiteY4" fmla="*/ 0 h 63843"/>
                    <a:gd name="connsiteX5" fmla="*/ 42394 w 43406"/>
                    <a:gd name="connsiteY5" fmla="*/ 11838 h 63843"/>
                    <a:gd name="connsiteX6" fmla="*/ 12951 w 43406"/>
                    <a:gd name="connsiteY6" fmla="*/ 11838 h 63843"/>
                    <a:gd name="connsiteX7" fmla="*/ 12951 w 43406"/>
                    <a:gd name="connsiteY7" fmla="*/ 25699 h 63843"/>
                    <a:gd name="connsiteX8" fmla="*/ 38954 w 43406"/>
                    <a:gd name="connsiteY8" fmla="*/ 25699 h 63843"/>
                    <a:gd name="connsiteX9" fmla="*/ 38954 w 43406"/>
                    <a:gd name="connsiteY9" fmla="*/ 37234 h 63843"/>
                    <a:gd name="connsiteX10" fmla="*/ 12951 w 43406"/>
                    <a:gd name="connsiteY10" fmla="*/ 37234 h 63843"/>
                    <a:gd name="connsiteX11" fmla="*/ 12951 w 43406"/>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06" h="63843">
                      <a:moveTo>
                        <a:pt x="43406" y="52006"/>
                      </a:moveTo>
                      <a:lnTo>
                        <a:pt x="43406" y="63844"/>
                      </a:lnTo>
                      <a:lnTo>
                        <a:pt x="0" y="63844"/>
                      </a:lnTo>
                      <a:lnTo>
                        <a:pt x="0" y="0"/>
                      </a:lnTo>
                      <a:lnTo>
                        <a:pt x="42394" y="0"/>
                      </a:lnTo>
                      <a:lnTo>
                        <a:pt x="42394" y="11838"/>
                      </a:lnTo>
                      <a:lnTo>
                        <a:pt x="12951" y="11838"/>
                      </a:lnTo>
                      <a:lnTo>
                        <a:pt x="12951" y="25699"/>
                      </a:lnTo>
                      <a:lnTo>
                        <a:pt x="38954" y="25699"/>
                      </a:lnTo>
                      <a:lnTo>
                        <a:pt x="38954" y="37234"/>
                      </a:lnTo>
                      <a:lnTo>
                        <a:pt x="12951" y="37234"/>
                      </a:lnTo>
                      <a:lnTo>
                        <a:pt x="12951" y="52006"/>
                      </a:lnTo>
                      <a:close/>
                    </a:path>
                  </a:pathLst>
                </a:custGeom>
                <a:solidFill>
                  <a:srgbClr val="000000"/>
                </a:solidFill>
                <a:ln w="10108"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6321358B-A527-476F-E141-D35F34C671D1}"/>
                    </a:ext>
                  </a:extLst>
                </p:cNvPr>
                <p:cNvSpPr/>
                <p:nvPr/>
              </p:nvSpPr>
              <p:spPr>
                <a:xfrm>
                  <a:off x="10615974" y="568298"/>
                  <a:ext cx="62427" cy="63843"/>
                </a:xfrm>
                <a:custGeom>
                  <a:avLst/>
                  <a:gdLst>
                    <a:gd name="connsiteX0" fmla="*/ 43912 w 62427"/>
                    <a:gd name="connsiteY0" fmla="*/ 50185 h 63843"/>
                    <a:gd name="connsiteX1" fmla="*/ 18111 w 62427"/>
                    <a:gd name="connsiteY1" fmla="*/ 50185 h 63843"/>
                    <a:gd name="connsiteX2" fmla="*/ 13153 w 62427"/>
                    <a:gd name="connsiteY2" fmla="*/ 63844 h 63843"/>
                    <a:gd name="connsiteX3" fmla="*/ 0 w 62427"/>
                    <a:gd name="connsiteY3" fmla="*/ 63844 h 63843"/>
                    <a:gd name="connsiteX4" fmla="*/ 24789 w 62427"/>
                    <a:gd name="connsiteY4" fmla="*/ 0 h 63843"/>
                    <a:gd name="connsiteX5" fmla="*/ 37537 w 62427"/>
                    <a:gd name="connsiteY5" fmla="*/ 0 h 63843"/>
                    <a:gd name="connsiteX6" fmla="*/ 62427 w 62427"/>
                    <a:gd name="connsiteY6" fmla="*/ 63844 h 63843"/>
                    <a:gd name="connsiteX7" fmla="*/ 48869 w 62427"/>
                    <a:gd name="connsiteY7" fmla="*/ 63844 h 63843"/>
                    <a:gd name="connsiteX8" fmla="*/ 43912 w 62427"/>
                    <a:gd name="connsiteY8" fmla="*/ 50185 h 63843"/>
                    <a:gd name="connsiteX9" fmla="*/ 39865 w 62427"/>
                    <a:gd name="connsiteY9" fmla="*/ 39055 h 63843"/>
                    <a:gd name="connsiteX10" fmla="*/ 31062 w 62427"/>
                    <a:gd name="connsiteY10" fmla="*/ 14671 h 63843"/>
                    <a:gd name="connsiteX11" fmla="*/ 22259 w 62427"/>
                    <a:gd name="connsiteY11" fmla="*/ 39055 h 63843"/>
                    <a:gd name="connsiteX12" fmla="*/ 39865 w 62427"/>
                    <a:gd name="connsiteY12" fmla="*/ 3905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7" h="63843">
                      <a:moveTo>
                        <a:pt x="43912" y="50185"/>
                      </a:moveTo>
                      <a:lnTo>
                        <a:pt x="18111" y="50185"/>
                      </a:lnTo>
                      <a:lnTo>
                        <a:pt x="13153" y="63844"/>
                      </a:lnTo>
                      <a:lnTo>
                        <a:pt x="0" y="63844"/>
                      </a:lnTo>
                      <a:lnTo>
                        <a:pt x="24789" y="0"/>
                      </a:lnTo>
                      <a:lnTo>
                        <a:pt x="37537" y="0"/>
                      </a:lnTo>
                      <a:lnTo>
                        <a:pt x="62427" y="63844"/>
                      </a:lnTo>
                      <a:lnTo>
                        <a:pt x="48869" y="63844"/>
                      </a:lnTo>
                      <a:lnTo>
                        <a:pt x="43912" y="50185"/>
                      </a:lnTo>
                      <a:close/>
                      <a:moveTo>
                        <a:pt x="39865" y="39055"/>
                      </a:moveTo>
                      <a:lnTo>
                        <a:pt x="31062" y="14671"/>
                      </a:lnTo>
                      <a:lnTo>
                        <a:pt x="22259" y="39055"/>
                      </a:lnTo>
                      <a:lnTo>
                        <a:pt x="39865" y="39055"/>
                      </a:lnTo>
                      <a:close/>
                    </a:path>
                  </a:pathLst>
                </a:custGeom>
                <a:solidFill>
                  <a:srgbClr val="000000"/>
                </a:solidFill>
                <a:ln w="10108"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EC0281AD-697A-837A-9093-43C83033FD70}"/>
                    </a:ext>
                  </a:extLst>
                </p:cNvPr>
                <p:cNvSpPr/>
                <p:nvPr/>
              </p:nvSpPr>
              <p:spPr>
                <a:xfrm>
                  <a:off x="10700559" y="568400"/>
                  <a:ext cx="49274" cy="63843"/>
                </a:xfrm>
                <a:custGeom>
                  <a:avLst/>
                  <a:gdLst>
                    <a:gd name="connsiteX0" fmla="*/ 35413 w 49274"/>
                    <a:gd name="connsiteY0" fmla="*/ 63844 h 63843"/>
                    <a:gd name="connsiteX1" fmla="*/ 24688 w 49274"/>
                    <a:gd name="connsiteY1" fmla="*/ 46036 h 63843"/>
                    <a:gd name="connsiteX2" fmla="*/ 24081 w 49274"/>
                    <a:gd name="connsiteY2" fmla="*/ 46036 h 63843"/>
                    <a:gd name="connsiteX3" fmla="*/ 12850 w 49274"/>
                    <a:gd name="connsiteY3" fmla="*/ 46036 h 63843"/>
                    <a:gd name="connsiteX4" fmla="*/ 12850 w 49274"/>
                    <a:gd name="connsiteY4" fmla="*/ 63844 h 63843"/>
                    <a:gd name="connsiteX5" fmla="*/ 0 w 49274"/>
                    <a:gd name="connsiteY5" fmla="*/ 63844 h 63843"/>
                    <a:gd name="connsiteX6" fmla="*/ 0 w 49274"/>
                    <a:gd name="connsiteY6" fmla="*/ 0 h 63843"/>
                    <a:gd name="connsiteX7" fmla="*/ 24081 w 49274"/>
                    <a:gd name="connsiteY7" fmla="*/ 0 h 63843"/>
                    <a:gd name="connsiteX8" fmla="*/ 48262 w 49274"/>
                    <a:gd name="connsiteY8" fmla="*/ 23170 h 63843"/>
                    <a:gd name="connsiteX9" fmla="*/ 36829 w 49274"/>
                    <a:gd name="connsiteY9" fmla="*/ 43305 h 63843"/>
                    <a:gd name="connsiteX10" fmla="*/ 49274 w 49274"/>
                    <a:gd name="connsiteY10" fmla="*/ 63844 h 63843"/>
                    <a:gd name="connsiteX11" fmla="*/ 35413 w 49274"/>
                    <a:gd name="connsiteY11" fmla="*/ 63844 h 63843"/>
                    <a:gd name="connsiteX12" fmla="*/ 23271 w 49274"/>
                    <a:gd name="connsiteY12" fmla="*/ 12040 h 63843"/>
                    <a:gd name="connsiteX13" fmla="*/ 12749 w 49274"/>
                    <a:gd name="connsiteY13" fmla="*/ 12040 h 63843"/>
                    <a:gd name="connsiteX14" fmla="*/ 12749 w 49274"/>
                    <a:gd name="connsiteY14" fmla="*/ 34300 h 63843"/>
                    <a:gd name="connsiteX15" fmla="*/ 23271 w 49274"/>
                    <a:gd name="connsiteY15" fmla="*/ 34300 h 63843"/>
                    <a:gd name="connsiteX16" fmla="*/ 35109 w 49274"/>
                    <a:gd name="connsiteY16" fmla="*/ 23170 h 63843"/>
                    <a:gd name="connsiteX17" fmla="*/ 23271 w 49274"/>
                    <a:gd name="connsiteY17" fmla="*/ 1204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4" h="63843">
                      <a:moveTo>
                        <a:pt x="35413" y="63844"/>
                      </a:moveTo>
                      <a:lnTo>
                        <a:pt x="24688" y="46036"/>
                      </a:lnTo>
                      <a:lnTo>
                        <a:pt x="24081" y="46036"/>
                      </a:lnTo>
                      <a:lnTo>
                        <a:pt x="12850" y="46036"/>
                      </a:lnTo>
                      <a:lnTo>
                        <a:pt x="12850" y="63844"/>
                      </a:lnTo>
                      <a:lnTo>
                        <a:pt x="0" y="63844"/>
                      </a:lnTo>
                      <a:lnTo>
                        <a:pt x="0" y="0"/>
                      </a:lnTo>
                      <a:lnTo>
                        <a:pt x="24081" y="0"/>
                      </a:lnTo>
                      <a:cubicBezTo>
                        <a:pt x="38954" y="0"/>
                        <a:pt x="48262" y="8803"/>
                        <a:pt x="48262" y="23170"/>
                      </a:cubicBezTo>
                      <a:cubicBezTo>
                        <a:pt x="48262" y="32782"/>
                        <a:pt x="44013" y="39763"/>
                        <a:pt x="36829" y="43305"/>
                      </a:cubicBezTo>
                      <a:lnTo>
                        <a:pt x="49274" y="63844"/>
                      </a:lnTo>
                      <a:lnTo>
                        <a:pt x="35413" y="63844"/>
                      </a:lnTo>
                      <a:close/>
                      <a:moveTo>
                        <a:pt x="23271" y="12040"/>
                      </a:moveTo>
                      <a:lnTo>
                        <a:pt x="12749" y="12040"/>
                      </a:lnTo>
                      <a:lnTo>
                        <a:pt x="12749" y="34300"/>
                      </a:lnTo>
                      <a:lnTo>
                        <a:pt x="23271" y="34300"/>
                      </a:lnTo>
                      <a:cubicBezTo>
                        <a:pt x="31163" y="34300"/>
                        <a:pt x="35109" y="30151"/>
                        <a:pt x="35109" y="23170"/>
                      </a:cubicBezTo>
                      <a:cubicBezTo>
                        <a:pt x="35109" y="16087"/>
                        <a:pt x="31163" y="12040"/>
                        <a:pt x="23271" y="12040"/>
                      </a:cubicBezTo>
                    </a:path>
                  </a:pathLst>
                </a:custGeom>
                <a:solidFill>
                  <a:srgbClr val="000000"/>
                </a:solidFill>
                <a:ln w="10108"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CC8812E5-7AC2-5D72-B90F-A7C72CAAC342}"/>
                    </a:ext>
                  </a:extLst>
                </p:cNvPr>
                <p:cNvSpPr/>
                <p:nvPr/>
              </p:nvSpPr>
              <p:spPr>
                <a:xfrm>
                  <a:off x="10858196" y="568400"/>
                  <a:ext cx="50488" cy="64855"/>
                </a:xfrm>
                <a:custGeom>
                  <a:avLst/>
                  <a:gdLst>
                    <a:gd name="connsiteX0" fmla="*/ 0 w 50488"/>
                    <a:gd name="connsiteY0" fmla="*/ 35716 h 64855"/>
                    <a:gd name="connsiteX1" fmla="*/ 0 w 50488"/>
                    <a:gd name="connsiteY1" fmla="*/ 0 h 64855"/>
                    <a:gd name="connsiteX2" fmla="*/ 12850 w 50488"/>
                    <a:gd name="connsiteY2" fmla="*/ 0 h 64855"/>
                    <a:gd name="connsiteX3" fmla="*/ 12850 w 50488"/>
                    <a:gd name="connsiteY3" fmla="*/ 35210 h 64855"/>
                    <a:gd name="connsiteX4" fmla="*/ 25295 w 50488"/>
                    <a:gd name="connsiteY4" fmla="*/ 52310 h 64855"/>
                    <a:gd name="connsiteX5" fmla="*/ 37740 w 50488"/>
                    <a:gd name="connsiteY5" fmla="*/ 35210 h 64855"/>
                    <a:gd name="connsiteX6" fmla="*/ 37740 w 50488"/>
                    <a:gd name="connsiteY6" fmla="*/ 0 h 64855"/>
                    <a:gd name="connsiteX7" fmla="*/ 50488 w 50488"/>
                    <a:gd name="connsiteY7" fmla="*/ 0 h 64855"/>
                    <a:gd name="connsiteX8" fmla="*/ 50488 w 50488"/>
                    <a:gd name="connsiteY8" fmla="*/ 35716 h 64855"/>
                    <a:gd name="connsiteX9" fmla="*/ 25295 w 50488"/>
                    <a:gd name="connsiteY9" fmla="*/ 64856 h 64855"/>
                    <a:gd name="connsiteX10" fmla="*/ 0 w 50488"/>
                    <a:gd name="connsiteY10" fmla="*/ 35716 h 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8" h="64855">
                      <a:moveTo>
                        <a:pt x="0" y="35716"/>
                      </a:moveTo>
                      <a:lnTo>
                        <a:pt x="0" y="0"/>
                      </a:lnTo>
                      <a:lnTo>
                        <a:pt x="12850" y="0"/>
                      </a:lnTo>
                      <a:lnTo>
                        <a:pt x="12850" y="35210"/>
                      </a:lnTo>
                      <a:cubicBezTo>
                        <a:pt x="12850" y="47352"/>
                        <a:pt x="17504" y="52310"/>
                        <a:pt x="25295" y="52310"/>
                      </a:cubicBezTo>
                      <a:cubicBezTo>
                        <a:pt x="33187" y="52310"/>
                        <a:pt x="37740" y="47251"/>
                        <a:pt x="37740" y="35210"/>
                      </a:cubicBezTo>
                      <a:lnTo>
                        <a:pt x="37740" y="0"/>
                      </a:lnTo>
                      <a:lnTo>
                        <a:pt x="50488" y="0"/>
                      </a:lnTo>
                      <a:lnTo>
                        <a:pt x="50488" y="35716"/>
                      </a:lnTo>
                      <a:cubicBezTo>
                        <a:pt x="50488" y="54535"/>
                        <a:pt x="41079" y="64856"/>
                        <a:pt x="25295" y="64856"/>
                      </a:cubicBezTo>
                      <a:cubicBezTo>
                        <a:pt x="9308" y="64856"/>
                        <a:pt x="0" y="54535"/>
                        <a:pt x="0" y="35716"/>
                      </a:cubicBezTo>
                    </a:path>
                  </a:pathLst>
                </a:custGeom>
                <a:solidFill>
                  <a:srgbClr val="000000"/>
                </a:solidFill>
                <a:ln w="1010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350C6A78-15EF-58F0-5EF8-0CB35A8EF5FA}"/>
                    </a:ext>
                  </a:extLst>
                </p:cNvPr>
                <p:cNvSpPr/>
                <p:nvPr/>
              </p:nvSpPr>
              <p:spPr>
                <a:xfrm>
                  <a:off x="10937622" y="568400"/>
                  <a:ext cx="12849" cy="63843"/>
                </a:xfrm>
                <a:custGeom>
                  <a:avLst/>
                  <a:gdLst>
                    <a:gd name="connsiteX0" fmla="*/ 0 w 12849"/>
                    <a:gd name="connsiteY0" fmla="*/ 0 h 63843"/>
                    <a:gd name="connsiteX1" fmla="*/ 12850 w 12849"/>
                    <a:gd name="connsiteY1" fmla="*/ 0 h 63843"/>
                    <a:gd name="connsiteX2" fmla="*/ 12850 w 12849"/>
                    <a:gd name="connsiteY2" fmla="*/ 63844 h 63843"/>
                    <a:gd name="connsiteX3" fmla="*/ 0 w 12849"/>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849" h="63843">
                      <a:moveTo>
                        <a:pt x="0" y="0"/>
                      </a:moveTo>
                      <a:lnTo>
                        <a:pt x="12850" y="0"/>
                      </a:lnTo>
                      <a:lnTo>
                        <a:pt x="12850"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8C34A7CE-8A5E-072D-2692-470525D7F466}"/>
                    </a:ext>
                  </a:extLst>
                </p:cNvPr>
                <p:cNvSpPr/>
                <p:nvPr/>
              </p:nvSpPr>
              <p:spPr>
                <a:xfrm>
                  <a:off x="10973743" y="568400"/>
                  <a:ext cx="48464" cy="63843"/>
                </a:xfrm>
                <a:custGeom>
                  <a:avLst/>
                  <a:gdLst>
                    <a:gd name="connsiteX0" fmla="*/ 17808 w 48464"/>
                    <a:gd name="connsiteY0" fmla="*/ 12040 h 63843"/>
                    <a:gd name="connsiteX1" fmla="*/ 0 w 48464"/>
                    <a:gd name="connsiteY1" fmla="*/ 12040 h 63843"/>
                    <a:gd name="connsiteX2" fmla="*/ 0 w 48464"/>
                    <a:gd name="connsiteY2" fmla="*/ 0 h 63843"/>
                    <a:gd name="connsiteX3" fmla="*/ 48465 w 48464"/>
                    <a:gd name="connsiteY3" fmla="*/ 0 h 63843"/>
                    <a:gd name="connsiteX4" fmla="*/ 48465 w 48464"/>
                    <a:gd name="connsiteY4" fmla="*/ 12040 h 63843"/>
                    <a:gd name="connsiteX5" fmla="*/ 30657 w 48464"/>
                    <a:gd name="connsiteY5" fmla="*/ 12040 h 63843"/>
                    <a:gd name="connsiteX6" fmla="*/ 30657 w 48464"/>
                    <a:gd name="connsiteY6" fmla="*/ 63844 h 63843"/>
                    <a:gd name="connsiteX7" fmla="*/ 17808 w 48464"/>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4" h="63843">
                      <a:moveTo>
                        <a:pt x="17808" y="12040"/>
                      </a:moveTo>
                      <a:lnTo>
                        <a:pt x="0" y="12040"/>
                      </a:lnTo>
                      <a:lnTo>
                        <a:pt x="0" y="0"/>
                      </a:lnTo>
                      <a:lnTo>
                        <a:pt x="48465" y="0"/>
                      </a:lnTo>
                      <a:lnTo>
                        <a:pt x="48465" y="12040"/>
                      </a:lnTo>
                      <a:lnTo>
                        <a:pt x="30657" y="12040"/>
                      </a:lnTo>
                      <a:lnTo>
                        <a:pt x="30657"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F2042C6A-9097-3FE4-2D01-8ECC141DBABF}"/>
                    </a:ext>
                  </a:extLst>
                </p:cNvPr>
                <p:cNvSpPr/>
                <p:nvPr/>
              </p:nvSpPr>
              <p:spPr>
                <a:xfrm>
                  <a:off x="11045479" y="568400"/>
                  <a:ext cx="43102" cy="63843"/>
                </a:xfrm>
                <a:custGeom>
                  <a:avLst/>
                  <a:gdLst>
                    <a:gd name="connsiteX0" fmla="*/ 43102 w 43102"/>
                    <a:gd name="connsiteY0" fmla="*/ 51905 h 63843"/>
                    <a:gd name="connsiteX1" fmla="*/ 43102 w 43102"/>
                    <a:gd name="connsiteY1" fmla="*/ 63844 h 63843"/>
                    <a:gd name="connsiteX2" fmla="*/ 0 w 43102"/>
                    <a:gd name="connsiteY2" fmla="*/ 63844 h 63843"/>
                    <a:gd name="connsiteX3" fmla="*/ 0 w 43102"/>
                    <a:gd name="connsiteY3" fmla="*/ 0 h 63843"/>
                    <a:gd name="connsiteX4" fmla="*/ 41989 w 43102"/>
                    <a:gd name="connsiteY4" fmla="*/ 0 h 63843"/>
                    <a:gd name="connsiteX5" fmla="*/ 41989 w 43102"/>
                    <a:gd name="connsiteY5" fmla="*/ 11838 h 63843"/>
                    <a:gd name="connsiteX6" fmla="*/ 12749 w 43102"/>
                    <a:gd name="connsiteY6" fmla="*/ 11838 h 63843"/>
                    <a:gd name="connsiteX7" fmla="*/ 12749 w 43102"/>
                    <a:gd name="connsiteY7" fmla="*/ 25699 h 63843"/>
                    <a:gd name="connsiteX8" fmla="*/ 38650 w 43102"/>
                    <a:gd name="connsiteY8" fmla="*/ 25699 h 63843"/>
                    <a:gd name="connsiteX9" fmla="*/ 38650 w 43102"/>
                    <a:gd name="connsiteY9" fmla="*/ 37133 h 63843"/>
                    <a:gd name="connsiteX10" fmla="*/ 12749 w 43102"/>
                    <a:gd name="connsiteY10" fmla="*/ 37133 h 63843"/>
                    <a:gd name="connsiteX11" fmla="*/ 12749 w 43102"/>
                    <a:gd name="connsiteY11" fmla="*/ 5190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2" h="63843">
                      <a:moveTo>
                        <a:pt x="43102" y="51905"/>
                      </a:moveTo>
                      <a:lnTo>
                        <a:pt x="43102" y="63844"/>
                      </a:lnTo>
                      <a:lnTo>
                        <a:pt x="0" y="63844"/>
                      </a:lnTo>
                      <a:lnTo>
                        <a:pt x="0" y="0"/>
                      </a:lnTo>
                      <a:lnTo>
                        <a:pt x="41989" y="0"/>
                      </a:lnTo>
                      <a:lnTo>
                        <a:pt x="41989" y="11838"/>
                      </a:lnTo>
                      <a:lnTo>
                        <a:pt x="12749" y="11838"/>
                      </a:lnTo>
                      <a:lnTo>
                        <a:pt x="12749" y="25699"/>
                      </a:lnTo>
                      <a:lnTo>
                        <a:pt x="38650" y="25699"/>
                      </a:lnTo>
                      <a:lnTo>
                        <a:pt x="38650" y="37133"/>
                      </a:lnTo>
                      <a:lnTo>
                        <a:pt x="12749" y="37133"/>
                      </a:lnTo>
                      <a:lnTo>
                        <a:pt x="12749" y="51905"/>
                      </a:lnTo>
                      <a:close/>
                    </a:path>
                  </a:pathLst>
                </a:custGeom>
                <a:solidFill>
                  <a:srgbClr val="000000"/>
                </a:solidFill>
                <a:ln w="10108"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3F01C265-BBB6-8830-1AEC-67644F17C022}"/>
                    </a:ext>
                  </a:extLst>
                </p:cNvPr>
                <p:cNvSpPr/>
                <p:nvPr/>
              </p:nvSpPr>
              <p:spPr>
                <a:xfrm>
                  <a:off x="11111448" y="567287"/>
                  <a:ext cx="53119" cy="66069"/>
                </a:xfrm>
                <a:custGeom>
                  <a:avLst/>
                  <a:gdLst>
                    <a:gd name="connsiteX0" fmla="*/ 0 w 53119"/>
                    <a:gd name="connsiteY0" fmla="*/ 32984 h 66069"/>
                    <a:gd name="connsiteX1" fmla="*/ 30252 w 53119"/>
                    <a:gd name="connsiteY1" fmla="*/ 0 h 66069"/>
                    <a:gd name="connsiteX2" fmla="*/ 53119 w 53119"/>
                    <a:gd name="connsiteY2" fmla="*/ 11332 h 66069"/>
                    <a:gd name="connsiteX3" fmla="*/ 44822 w 53119"/>
                    <a:gd name="connsiteY3" fmla="*/ 20033 h 66069"/>
                    <a:gd name="connsiteX4" fmla="*/ 30860 w 53119"/>
                    <a:gd name="connsiteY4" fmla="*/ 12546 h 66069"/>
                    <a:gd name="connsiteX5" fmla="*/ 13052 w 53119"/>
                    <a:gd name="connsiteY5" fmla="*/ 32984 h 66069"/>
                    <a:gd name="connsiteX6" fmla="*/ 30860 w 53119"/>
                    <a:gd name="connsiteY6" fmla="*/ 53423 h 66069"/>
                    <a:gd name="connsiteX7" fmla="*/ 44822 w 53119"/>
                    <a:gd name="connsiteY7" fmla="*/ 45834 h 66069"/>
                    <a:gd name="connsiteX8" fmla="*/ 53119 w 53119"/>
                    <a:gd name="connsiteY8" fmla="*/ 54637 h 66069"/>
                    <a:gd name="connsiteX9" fmla="*/ 30151 w 53119"/>
                    <a:gd name="connsiteY9" fmla="*/ 66070 h 66069"/>
                    <a:gd name="connsiteX10" fmla="*/ 0 w 53119"/>
                    <a:gd name="connsiteY10" fmla="*/ 32984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9" h="66069">
                      <a:moveTo>
                        <a:pt x="0" y="32984"/>
                      </a:moveTo>
                      <a:cubicBezTo>
                        <a:pt x="0" y="13760"/>
                        <a:pt x="12850" y="0"/>
                        <a:pt x="30252" y="0"/>
                      </a:cubicBezTo>
                      <a:cubicBezTo>
                        <a:pt x="39865" y="0"/>
                        <a:pt x="47858" y="4047"/>
                        <a:pt x="53119" y="11332"/>
                      </a:cubicBezTo>
                      <a:lnTo>
                        <a:pt x="44822" y="20033"/>
                      </a:lnTo>
                      <a:cubicBezTo>
                        <a:pt x="41079" y="15076"/>
                        <a:pt x="36424" y="12546"/>
                        <a:pt x="30860" y="12546"/>
                      </a:cubicBezTo>
                      <a:cubicBezTo>
                        <a:pt x="20438" y="12546"/>
                        <a:pt x="13052" y="20944"/>
                        <a:pt x="13052" y="32984"/>
                      </a:cubicBezTo>
                      <a:cubicBezTo>
                        <a:pt x="13052" y="45025"/>
                        <a:pt x="20438" y="53423"/>
                        <a:pt x="30860" y="53423"/>
                      </a:cubicBezTo>
                      <a:cubicBezTo>
                        <a:pt x="36424" y="53423"/>
                        <a:pt x="41079" y="50893"/>
                        <a:pt x="44822" y="45834"/>
                      </a:cubicBezTo>
                      <a:lnTo>
                        <a:pt x="53119" y="54637"/>
                      </a:lnTo>
                      <a:cubicBezTo>
                        <a:pt x="47858" y="62023"/>
                        <a:pt x="39865" y="66070"/>
                        <a:pt x="30151" y="66070"/>
                      </a:cubicBezTo>
                      <a:cubicBezTo>
                        <a:pt x="12850" y="65969"/>
                        <a:pt x="0" y="52208"/>
                        <a:pt x="0" y="32984"/>
                      </a:cubicBezTo>
                    </a:path>
                  </a:pathLst>
                </a:custGeom>
                <a:solidFill>
                  <a:srgbClr val="000000"/>
                </a:solidFill>
                <a:ln w="10108"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CBD63D7A-4675-F88E-9B00-D2B3AEB1D3F7}"/>
                    </a:ext>
                  </a:extLst>
                </p:cNvPr>
                <p:cNvSpPr/>
                <p:nvPr/>
              </p:nvSpPr>
              <p:spPr>
                <a:xfrm>
                  <a:off x="11182678" y="568400"/>
                  <a:ext cx="48566" cy="63843"/>
                </a:xfrm>
                <a:custGeom>
                  <a:avLst/>
                  <a:gdLst>
                    <a:gd name="connsiteX0" fmla="*/ 17808 w 48566"/>
                    <a:gd name="connsiteY0" fmla="*/ 12040 h 63843"/>
                    <a:gd name="connsiteX1" fmla="*/ 0 w 48566"/>
                    <a:gd name="connsiteY1" fmla="*/ 12040 h 63843"/>
                    <a:gd name="connsiteX2" fmla="*/ 0 w 48566"/>
                    <a:gd name="connsiteY2" fmla="*/ 0 h 63843"/>
                    <a:gd name="connsiteX3" fmla="*/ 48566 w 48566"/>
                    <a:gd name="connsiteY3" fmla="*/ 0 h 63843"/>
                    <a:gd name="connsiteX4" fmla="*/ 48566 w 48566"/>
                    <a:gd name="connsiteY4" fmla="*/ 12040 h 63843"/>
                    <a:gd name="connsiteX5" fmla="*/ 30759 w 48566"/>
                    <a:gd name="connsiteY5" fmla="*/ 12040 h 63843"/>
                    <a:gd name="connsiteX6" fmla="*/ 30759 w 48566"/>
                    <a:gd name="connsiteY6" fmla="*/ 63844 h 63843"/>
                    <a:gd name="connsiteX7" fmla="*/ 17808 w 48566"/>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6" h="63843">
                      <a:moveTo>
                        <a:pt x="17808" y="12040"/>
                      </a:moveTo>
                      <a:lnTo>
                        <a:pt x="0" y="12040"/>
                      </a:lnTo>
                      <a:lnTo>
                        <a:pt x="0" y="0"/>
                      </a:lnTo>
                      <a:lnTo>
                        <a:pt x="48566" y="0"/>
                      </a:lnTo>
                      <a:lnTo>
                        <a:pt x="48566" y="12040"/>
                      </a:lnTo>
                      <a:lnTo>
                        <a:pt x="30759" y="12040"/>
                      </a:lnTo>
                      <a:lnTo>
                        <a:pt x="30759"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1C8CCBCD-1905-5C25-3F9A-D9F6CE302A48}"/>
                    </a:ext>
                  </a:extLst>
                </p:cNvPr>
                <p:cNvSpPr/>
                <p:nvPr/>
              </p:nvSpPr>
              <p:spPr>
                <a:xfrm>
                  <a:off x="11250164"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1" y="12546"/>
                        <a:pt x="30455" y="12546"/>
                      </a:cubicBezTo>
                      <a:cubicBezTo>
                        <a:pt x="20539" y="12546"/>
                        <a:pt x="13052" y="20843"/>
                        <a:pt x="13052" y="32984"/>
                      </a:cubicBezTo>
                      <a:cubicBezTo>
                        <a:pt x="13052" y="45126"/>
                        <a:pt x="20539" y="53423"/>
                        <a:pt x="30455" y="53423"/>
                      </a:cubicBezTo>
                      <a:cubicBezTo>
                        <a:pt x="40371"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B89BB40C-5E53-C6E8-72AB-CA7F508C4F7F}"/>
                    </a:ext>
                  </a:extLst>
                </p:cNvPr>
                <p:cNvSpPr/>
                <p:nvPr/>
              </p:nvSpPr>
              <p:spPr>
                <a:xfrm>
                  <a:off x="10772498"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0" y="12546"/>
                        <a:pt x="30455" y="12546"/>
                      </a:cubicBezTo>
                      <a:cubicBezTo>
                        <a:pt x="20539" y="12546"/>
                        <a:pt x="13052" y="20843"/>
                        <a:pt x="13052" y="32984"/>
                      </a:cubicBezTo>
                      <a:cubicBezTo>
                        <a:pt x="13052" y="45126"/>
                        <a:pt x="20539" y="53423"/>
                        <a:pt x="30455" y="53423"/>
                      </a:cubicBezTo>
                      <a:cubicBezTo>
                        <a:pt x="40370"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436B3863-0968-D298-7409-33B6E1E823A4}"/>
                    </a:ext>
                  </a:extLst>
                </p:cNvPr>
                <p:cNvSpPr/>
                <p:nvPr/>
              </p:nvSpPr>
              <p:spPr>
                <a:xfrm>
                  <a:off x="11332726" y="567287"/>
                  <a:ext cx="46340" cy="66069"/>
                </a:xfrm>
                <a:custGeom>
                  <a:avLst/>
                  <a:gdLst>
                    <a:gd name="connsiteX0" fmla="*/ 0 w 46340"/>
                    <a:gd name="connsiteY0" fmla="*/ 58583 h 66069"/>
                    <a:gd name="connsiteX1" fmla="*/ 4351 w 46340"/>
                    <a:gd name="connsiteY1" fmla="*/ 47453 h 66069"/>
                    <a:gd name="connsiteX2" fmla="*/ 22765 w 46340"/>
                    <a:gd name="connsiteY2" fmla="*/ 54131 h 66069"/>
                    <a:gd name="connsiteX3" fmla="*/ 33490 w 46340"/>
                    <a:gd name="connsiteY3" fmla="*/ 47251 h 66069"/>
                    <a:gd name="connsiteX4" fmla="*/ 1113 w 46340"/>
                    <a:gd name="connsiteY4" fmla="*/ 19831 h 66069"/>
                    <a:gd name="connsiteX5" fmla="*/ 24586 w 46340"/>
                    <a:gd name="connsiteY5" fmla="*/ 0 h 66069"/>
                    <a:gd name="connsiteX6" fmla="*/ 43911 w 46340"/>
                    <a:gd name="connsiteY6" fmla="*/ 5666 h 66069"/>
                    <a:gd name="connsiteX7" fmla="*/ 39966 w 46340"/>
                    <a:gd name="connsiteY7" fmla="*/ 16897 h 66069"/>
                    <a:gd name="connsiteX8" fmla="*/ 24586 w 46340"/>
                    <a:gd name="connsiteY8" fmla="*/ 11838 h 66069"/>
                    <a:gd name="connsiteX9" fmla="*/ 13963 w 46340"/>
                    <a:gd name="connsiteY9" fmla="*/ 19123 h 66069"/>
                    <a:gd name="connsiteX10" fmla="*/ 46340 w 46340"/>
                    <a:gd name="connsiteY10" fmla="*/ 46239 h 66069"/>
                    <a:gd name="connsiteX11" fmla="*/ 22765 w 46340"/>
                    <a:gd name="connsiteY11" fmla="*/ 66070 h 66069"/>
                    <a:gd name="connsiteX12" fmla="*/ 0 w 46340"/>
                    <a:gd name="connsiteY12" fmla="*/ 58583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0" h="66069">
                      <a:moveTo>
                        <a:pt x="0" y="58583"/>
                      </a:moveTo>
                      <a:lnTo>
                        <a:pt x="4351" y="47453"/>
                      </a:lnTo>
                      <a:cubicBezTo>
                        <a:pt x="9005" y="51399"/>
                        <a:pt x="16087" y="54131"/>
                        <a:pt x="22765" y="54131"/>
                      </a:cubicBezTo>
                      <a:cubicBezTo>
                        <a:pt x="30354" y="54131"/>
                        <a:pt x="33490" y="51197"/>
                        <a:pt x="33490" y="47251"/>
                      </a:cubicBezTo>
                      <a:cubicBezTo>
                        <a:pt x="33490" y="35311"/>
                        <a:pt x="1113" y="43507"/>
                        <a:pt x="1113" y="19831"/>
                      </a:cubicBezTo>
                      <a:cubicBezTo>
                        <a:pt x="1113" y="9005"/>
                        <a:pt x="8701" y="0"/>
                        <a:pt x="24586" y="0"/>
                      </a:cubicBezTo>
                      <a:cubicBezTo>
                        <a:pt x="31568" y="0"/>
                        <a:pt x="38752" y="1922"/>
                        <a:pt x="43911" y="5666"/>
                      </a:cubicBezTo>
                      <a:lnTo>
                        <a:pt x="39966" y="16897"/>
                      </a:lnTo>
                      <a:cubicBezTo>
                        <a:pt x="34806" y="13558"/>
                        <a:pt x="29443" y="11838"/>
                        <a:pt x="24586" y="11838"/>
                      </a:cubicBezTo>
                      <a:cubicBezTo>
                        <a:pt x="16998" y="11838"/>
                        <a:pt x="13963" y="15076"/>
                        <a:pt x="13963" y="19123"/>
                      </a:cubicBezTo>
                      <a:cubicBezTo>
                        <a:pt x="13963" y="30860"/>
                        <a:pt x="46340" y="22765"/>
                        <a:pt x="46340" y="46239"/>
                      </a:cubicBezTo>
                      <a:cubicBezTo>
                        <a:pt x="46340" y="56863"/>
                        <a:pt x="38650" y="66070"/>
                        <a:pt x="22765" y="66070"/>
                      </a:cubicBezTo>
                      <a:cubicBezTo>
                        <a:pt x="13760" y="65969"/>
                        <a:pt x="4856" y="63035"/>
                        <a:pt x="0" y="58583"/>
                      </a:cubicBezTo>
                    </a:path>
                  </a:pathLst>
                </a:custGeom>
                <a:solidFill>
                  <a:srgbClr val="000000"/>
                </a:solidFill>
                <a:ln w="10108"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64277F4F-CE41-F09A-4369-B96B66FB4F33}"/>
                    </a:ext>
                  </a:extLst>
                </p:cNvPr>
                <p:cNvSpPr/>
                <p:nvPr/>
              </p:nvSpPr>
              <p:spPr>
                <a:xfrm>
                  <a:off x="10802952" y="610996"/>
                  <a:ext cx="33793" cy="27419"/>
                </a:xfrm>
                <a:custGeom>
                  <a:avLst/>
                  <a:gdLst>
                    <a:gd name="connsiteX0" fmla="*/ 13558 w 33793"/>
                    <a:gd name="connsiteY0" fmla="*/ 0 h 27419"/>
                    <a:gd name="connsiteX1" fmla="*/ 0 w 33793"/>
                    <a:gd name="connsiteY1" fmla="*/ 0 h 27419"/>
                    <a:gd name="connsiteX2" fmla="*/ 20236 w 33793"/>
                    <a:gd name="connsiteY2" fmla="*/ 27420 h 27419"/>
                    <a:gd name="connsiteX3" fmla="*/ 33794 w 33793"/>
                    <a:gd name="connsiteY3" fmla="*/ 27420 h 27419"/>
                  </a:gdLst>
                  <a:ahLst/>
                  <a:cxnLst>
                    <a:cxn ang="0">
                      <a:pos x="connsiteX0" y="connsiteY0"/>
                    </a:cxn>
                    <a:cxn ang="0">
                      <a:pos x="connsiteX1" y="connsiteY1"/>
                    </a:cxn>
                    <a:cxn ang="0">
                      <a:pos x="connsiteX2" y="connsiteY2"/>
                    </a:cxn>
                    <a:cxn ang="0">
                      <a:pos x="connsiteX3" y="connsiteY3"/>
                    </a:cxn>
                  </a:cxnLst>
                  <a:rect l="l" t="t" r="r" b="b"/>
                  <a:pathLst>
                    <a:path w="33793" h="27419">
                      <a:moveTo>
                        <a:pt x="13558" y="0"/>
                      </a:moveTo>
                      <a:lnTo>
                        <a:pt x="0" y="0"/>
                      </a:lnTo>
                      <a:lnTo>
                        <a:pt x="20236" y="27420"/>
                      </a:lnTo>
                      <a:lnTo>
                        <a:pt x="33794" y="27420"/>
                      </a:lnTo>
                      <a:close/>
                    </a:path>
                  </a:pathLst>
                </a:custGeom>
                <a:solidFill>
                  <a:srgbClr val="000000"/>
                </a:solidFill>
                <a:ln w="10108" cap="flat">
                  <a:noFill/>
                  <a:prstDash val="solid"/>
                  <a:miter/>
                </a:ln>
              </p:spPr>
              <p:txBody>
                <a:bodyPr rtlCol="0" anchor="ctr"/>
                <a:lstStyle/>
                <a:p>
                  <a:endParaRPr lang="es-CO"/>
                </a:p>
              </p:txBody>
            </p:sp>
          </p:grpSp>
          <p:grpSp>
            <p:nvGrpSpPr>
              <p:cNvPr id="14" name="Gráfico 2">
                <a:extLst>
                  <a:ext uri="{FF2B5EF4-FFF2-40B4-BE49-F238E27FC236}">
                    <a16:creationId xmlns:a16="http://schemas.microsoft.com/office/drawing/2014/main" id="{4C265CB0-8622-08E3-71EB-85CB51C8AF34}"/>
                  </a:ext>
                </a:extLst>
              </p:cNvPr>
              <p:cNvGrpSpPr/>
              <p:nvPr/>
            </p:nvGrpSpPr>
            <p:grpSpPr>
              <a:xfrm>
                <a:off x="10247580" y="412179"/>
                <a:ext cx="313351" cy="312542"/>
                <a:chOff x="10247580" y="412179"/>
                <a:chExt cx="313351" cy="312542"/>
              </a:xfrm>
              <a:solidFill>
                <a:srgbClr val="FFFFFF"/>
              </a:solidFill>
            </p:grpSpPr>
            <p:sp>
              <p:nvSpPr>
                <p:cNvPr id="16" name="Forma libre: forma 15">
                  <a:extLst>
                    <a:ext uri="{FF2B5EF4-FFF2-40B4-BE49-F238E27FC236}">
                      <a16:creationId xmlns:a16="http://schemas.microsoft.com/office/drawing/2014/main" id="{32784A3A-DF14-04F4-0D84-D0533E626DA5}"/>
                    </a:ext>
                  </a:extLst>
                </p:cNvPr>
                <p:cNvSpPr/>
                <p:nvPr/>
              </p:nvSpPr>
              <p:spPr>
                <a:xfrm>
                  <a:off x="10247580" y="412179"/>
                  <a:ext cx="313351" cy="312542"/>
                </a:xfrm>
                <a:custGeom>
                  <a:avLst/>
                  <a:gdLst>
                    <a:gd name="connsiteX0" fmla="*/ 313250 w 313351"/>
                    <a:gd name="connsiteY0" fmla="*/ 156322 h 312542"/>
                    <a:gd name="connsiteX1" fmla="*/ 235444 w 313351"/>
                    <a:gd name="connsiteY1" fmla="*/ 156322 h 312542"/>
                    <a:gd name="connsiteX2" fmla="*/ 160672 w 313351"/>
                    <a:gd name="connsiteY2" fmla="*/ 7993 h 312542"/>
                    <a:gd name="connsiteX3" fmla="*/ 156625 w 313351"/>
                    <a:gd name="connsiteY3" fmla="*/ 0 h 312542"/>
                    <a:gd name="connsiteX4" fmla="*/ 152578 w 313351"/>
                    <a:gd name="connsiteY4" fmla="*/ 7993 h 312542"/>
                    <a:gd name="connsiteX5" fmla="*/ 77807 w 313351"/>
                    <a:gd name="connsiteY5" fmla="*/ 156322 h 312542"/>
                    <a:gd name="connsiteX6" fmla="*/ 0 w 313351"/>
                    <a:gd name="connsiteY6" fmla="*/ 156322 h 312542"/>
                    <a:gd name="connsiteX7" fmla="*/ 0 w 313351"/>
                    <a:gd name="connsiteY7" fmla="*/ 165327 h 312542"/>
                    <a:gd name="connsiteX8" fmla="*/ 73254 w 313351"/>
                    <a:gd name="connsiteY8" fmla="*/ 165327 h 312542"/>
                    <a:gd name="connsiteX9" fmla="*/ 304 w 313351"/>
                    <a:gd name="connsiteY9" fmla="*/ 308495 h 312542"/>
                    <a:gd name="connsiteX10" fmla="*/ 8398 w 313351"/>
                    <a:gd name="connsiteY10" fmla="*/ 312542 h 312542"/>
                    <a:gd name="connsiteX11" fmla="*/ 83473 w 313351"/>
                    <a:gd name="connsiteY11" fmla="*/ 165327 h 312542"/>
                    <a:gd name="connsiteX12" fmla="*/ 229879 w 313351"/>
                    <a:gd name="connsiteY12" fmla="*/ 165327 h 312542"/>
                    <a:gd name="connsiteX13" fmla="*/ 304954 w 313351"/>
                    <a:gd name="connsiteY13" fmla="*/ 312542 h 312542"/>
                    <a:gd name="connsiteX14" fmla="*/ 313048 w 313351"/>
                    <a:gd name="connsiteY14" fmla="*/ 308495 h 312542"/>
                    <a:gd name="connsiteX15" fmla="*/ 240098 w 313351"/>
                    <a:gd name="connsiteY15" fmla="*/ 165327 h 312542"/>
                    <a:gd name="connsiteX16" fmla="*/ 313352 w 313351"/>
                    <a:gd name="connsiteY16" fmla="*/ 165327 h 312542"/>
                    <a:gd name="connsiteX17" fmla="*/ 313352 w 313351"/>
                    <a:gd name="connsiteY17" fmla="*/ 156322 h 312542"/>
                    <a:gd name="connsiteX18" fmla="*/ 88026 w 313351"/>
                    <a:gd name="connsiteY18" fmla="*/ 156322 h 312542"/>
                    <a:gd name="connsiteX19" fmla="*/ 156726 w 313351"/>
                    <a:gd name="connsiteY19" fmla="*/ 20033 h 312542"/>
                    <a:gd name="connsiteX20" fmla="*/ 225427 w 313351"/>
                    <a:gd name="connsiteY20" fmla="*/ 156322 h 312542"/>
                    <a:gd name="connsiteX21" fmla="*/ 88026 w 313351"/>
                    <a:gd name="connsiteY21" fmla="*/ 156322 h 3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51" h="312542">
                      <a:moveTo>
                        <a:pt x="313250" y="156322"/>
                      </a:moveTo>
                      <a:lnTo>
                        <a:pt x="235444" y="156322"/>
                      </a:lnTo>
                      <a:lnTo>
                        <a:pt x="160672" y="7993"/>
                      </a:lnTo>
                      <a:lnTo>
                        <a:pt x="156625" y="0"/>
                      </a:lnTo>
                      <a:lnTo>
                        <a:pt x="152578" y="7993"/>
                      </a:lnTo>
                      <a:lnTo>
                        <a:pt x="77807" y="156322"/>
                      </a:lnTo>
                      <a:lnTo>
                        <a:pt x="0" y="156322"/>
                      </a:lnTo>
                      <a:lnTo>
                        <a:pt x="0" y="165327"/>
                      </a:lnTo>
                      <a:lnTo>
                        <a:pt x="73254" y="165327"/>
                      </a:lnTo>
                      <a:lnTo>
                        <a:pt x="304" y="308495"/>
                      </a:lnTo>
                      <a:lnTo>
                        <a:pt x="8398" y="312542"/>
                      </a:lnTo>
                      <a:lnTo>
                        <a:pt x="83473" y="165327"/>
                      </a:lnTo>
                      <a:lnTo>
                        <a:pt x="229879" y="165327"/>
                      </a:lnTo>
                      <a:lnTo>
                        <a:pt x="304954" y="312542"/>
                      </a:lnTo>
                      <a:lnTo>
                        <a:pt x="313048" y="308495"/>
                      </a:lnTo>
                      <a:lnTo>
                        <a:pt x="240098" y="165327"/>
                      </a:lnTo>
                      <a:lnTo>
                        <a:pt x="313352" y="165327"/>
                      </a:lnTo>
                      <a:lnTo>
                        <a:pt x="313352" y="156322"/>
                      </a:lnTo>
                      <a:close/>
                      <a:moveTo>
                        <a:pt x="88026" y="156322"/>
                      </a:moveTo>
                      <a:lnTo>
                        <a:pt x="156726" y="20033"/>
                      </a:lnTo>
                      <a:lnTo>
                        <a:pt x="225427" y="156322"/>
                      </a:lnTo>
                      <a:lnTo>
                        <a:pt x="88026" y="156322"/>
                      </a:lnTo>
                      <a:close/>
                    </a:path>
                  </a:pathLst>
                </a:custGeom>
                <a:solidFill>
                  <a:srgbClr val="FFFFFF"/>
                </a:solidFill>
                <a:ln w="10108" cap="flat">
                  <a:noFill/>
                  <a:prstDash val="solid"/>
                  <a:miter/>
                </a:ln>
              </p:spPr>
              <p:txBody>
                <a:bodyPr rtlCol="0" anchor="ctr"/>
                <a:lstStyle/>
                <a:p>
                  <a:endParaRPr lang="es-CO"/>
                </a:p>
              </p:txBody>
            </p:sp>
            <p:sp>
              <p:nvSpPr>
                <p:cNvPr id="17" name="Forma libre: forma 16">
                  <a:extLst>
                    <a:ext uri="{FF2B5EF4-FFF2-40B4-BE49-F238E27FC236}">
                      <a16:creationId xmlns:a16="http://schemas.microsoft.com/office/drawing/2014/main" id="{5F4D0094-C5E5-6AA9-3337-0BC0198A880E}"/>
                    </a:ext>
                  </a:extLst>
                </p:cNvPr>
                <p:cNvSpPr/>
                <p:nvPr/>
              </p:nvSpPr>
              <p:spPr>
                <a:xfrm>
                  <a:off x="10536042" y="412280"/>
                  <a:ext cx="24789" cy="24282"/>
                </a:xfrm>
                <a:custGeom>
                  <a:avLst/>
                  <a:gdLst>
                    <a:gd name="connsiteX0" fmla="*/ 24789 w 24789"/>
                    <a:gd name="connsiteY0" fmla="*/ 12040 h 24282"/>
                    <a:gd name="connsiteX1" fmla="*/ 12445 w 24789"/>
                    <a:gd name="connsiteY1" fmla="*/ 24283 h 24282"/>
                    <a:gd name="connsiteX2" fmla="*/ 0 w 24789"/>
                    <a:gd name="connsiteY2" fmla="*/ 12040 h 24282"/>
                    <a:gd name="connsiteX3" fmla="*/ 12445 w 24789"/>
                    <a:gd name="connsiteY3" fmla="*/ 0 h 24282"/>
                    <a:gd name="connsiteX4" fmla="*/ 24789 w 24789"/>
                    <a:gd name="connsiteY4" fmla="*/ 12040 h 24282"/>
                    <a:gd name="connsiteX5" fmla="*/ 3137 w 24789"/>
                    <a:gd name="connsiteY5" fmla="*/ 12040 h 24282"/>
                    <a:gd name="connsiteX6" fmla="*/ 12546 w 24789"/>
                    <a:gd name="connsiteY6" fmla="*/ 21652 h 24282"/>
                    <a:gd name="connsiteX7" fmla="*/ 21754 w 24789"/>
                    <a:gd name="connsiteY7" fmla="*/ 12040 h 24282"/>
                    <a:gd name="connsiteX8" fmla="*/ 12445 w 24789"/>
                    <a:gd name="connsiteY8" fmla="*/ 2327 h 24282"/>
                    <a:gd name="connsiteX9" fmla="*/ 3137 w 24789"/>
                    <a:gd name="connsiteY9" fmla="*/ 12040 h 24282"/>
                    <a:gd name="connsiteX10" fmla="*/ 10523 w 24789"/>
                    <a:gd name="connsiteY10" fmla="*/ 18415 h 24282"/>
                    <a:gd name="connsiteX11" fmla="*/ 7690 w 24789"/>
                    <a:gd name="connsiteY11" fmla="*/ 18415 h 24282"/>
                    <a:gd name="connsiteX12" fmla="*/ 7690 w 24789"/>
                    <a:gd name="connsiteY12" fmla="*/ 6374 h 24282"/>
                    <a:gd name="connsiteX13" fmla="*/ 12344 w 24789"/>
                    <a:gd name="connsiteY13" fmla="*/ 5970 h 24282"/>
                    <a:gd name="connsiteX14" fmla="*/ 16492 w 24789"/>
                    <a:gd name="connsiteY14" fmla="*/ 6880 h 24282"/>
                    <a:gd name="connsiteX15" fmla="*/ 17706 w 24789"/>
                    <a:gd name="connsiteY15" fmla="*/ 9511 h 24282"/>
                    <a:gd name="connsiteX16" fmla="*/ 15177 w 24789"/>
                    <a:gd name="connsiteY16" fmla="*/ 12344 h 24282"/>
                    <a:gd name="connsiteX17" fmla="*/ 15177 w 24789"/>
                    <a:gd name="connsiteY17" fmla="*/ 12445 h 24282"/>
                    <a:gd name="connsiteX18" fmla="*/ 17403 w 24789"/>
                    <a:gd name="connsiteY18" fmla="*/ 15379 h 24282"/>
                    <a:gd name="connsiteX19" fmla="*/ 18314 w 24789"/>
                    <a:gd name="connsiteY19" fmla="*/ 18415 h 24282"/>
                    <a:gd name="connsiteX20" fmla="*/ 15278 w 24789"/>
                    <a:gd name="connsiteY20" fmla="*/ 18415 h 24282"/>
                    <a:gd name="connsiteX21" fmla="*/ 14368 w 24789"/>
                    <a:gd name="connsiteY21" fmla="*/ 15480 h 24282"/>
                    <a:gd name="connsiteX22" fmla="*/ 11838 w 24789"/>
                    <a:gd name="connsiteY22" fmla="*/ 13558 h 24282"/>
                    <a:gd name="connsiteX23" fmla="*/ 10523 w 24789"/>
                    <a:gd name="connsiteY23" fmla="*/ 13558 h 24282"/>
                    <a:gd name="connsiteX24" fmla="*/ 10523 w 24789"/>
                    <a:gd name="connsiteY24" fmla="*/ 18415 h 24282"/>
                    <a:gd name="connsiteX25" fmla="*/ 10624 w 24789"/>
                    <a:gd name="connsiteY25" fmla="*/ 11534 h 24282"/>
                    <a:gd name="connsiteX26" fmla="*/ 11939 w 24789"/>
                    <a:gd name="connsiteY26" fmla="*/ 11534 h 24282"/>
                    <a:gd name="connsiteX27" fmla="*/ 14772 w 24789"/>
                    <a:gd name="connsiteY27" fmla="*/ 9814 h 24282"/>
                    <a:gd name="connsiteX28" fmla="*/ 12243 w 24789"/>
                    <a:gd name="connsiteY28" fmla="*/ 7993 h 24282"/>
                    <a:gd name="connsiteX29" fmla="*/ 10725 w 24789"/>
                    <a:gd name="connsiteY29" fmla="*/ 8094 h 24282"/>
                    <a:gd name="connsiteX30" fmla="*/ 10725 w 24789"/>
                    <a:gd name="connsiteY30" fmla="*/ 1153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9" h="24282">
                      <a:moveTo>
                        <a:pt x="24789" y="12040"/>
                      </a:moveTo>
                      <a:cubicBezTo>
                        <a:pt x="24789" y="18920"/>
                        <a:pt x="19427" y="24283"/>
                        <a:pt x="12445" y="24283"/>
                      </a:cubicBezTo>
                      <a:cubicBezTo>
                        <a:pt x="5565" y="24283"/>
                        <a:pt x="0" y="18920"/>
                        <a:pt x="0" y="12040"/>
                      </a:cubicBezTo>
                      <a:cubicBezTo>
                        <a:pt x="0" y="5362"/>
                        <a:pt x="5565" y="0"/>
                        <a:pt x="12445" y="0"/>
                      </a:cubicBezTo>
                      <a:cubicBezTo>
                        <a:pt x="19427" y="0"/>
                        <a:pt x="24789" y="5362"/>
                        <a:pt x="24789" y="12040"/>
                      </a:cubicBezTo>
                      <a:close/>
                      <a:moveTo>
                        <a:pt x="3137" y="12040"/>
                      </a:moveTo>
                      <a:cubicBezTo>
                        <a:pt x="3137" y="17403"/>
                        <a:pt x="7083" y="21652"/>
                        <a:pt x="12546" y="21652"/>
                      </a:cubicBezTo>
                      <a:cubicBezTo>
                        <a:pt x="17808" y="21652"/>
                        <a:pt x="21754" y="17403"/>
                        <a:pt x="21754" y="12040"/>
                      </a:cubicBezTo>
                      <a:cubicBezTo>
                        <a:pt x="21754" y="6678"/>
                        <a:pt x="17808" y="2327"/>
                        <a:pt x="12445" y="2327"/>
                      </a:cubicBezTo>
                      <a:cubicBezTo>
                        <a:pt x="7083" y="2428"/>
                        <a:pt x="3137" y="6779"/>
                        <a:pt x="3137" y="12040"/>
                      </a:cubicBezTo>
                      <a:close/>
                      <a:moveTo>
                        <a:pt x="10523" y="18415"/>
                      </a:moveTo>
                      <a:lnTo>
                        <a:pt x="7690" y="18415"/>
                      </a:lnTo>
                      <a:lnTo>
                        <a:pt x="7690" y="6374"/>
                      </a:lnTo>
                      <a:cubicBezTo>
                        <a:pt x="8803" y="6172"/>
                        <a:pt x="10320" y="5970"/>
                        <a:pt x="12344" y="5970"/>
                      </a:cubicBezTo>
                      <a:cubicBezTo>
                        <a:pt x="14671" y="5970"/>
                        <a:pt x="15683" y="6374"/>
                        <a:pt x="16492" y="6880"/>
                      </a:cubicBezTo>
                      <a:cubicBezTo>
                        <a:pt x="17201" y="7386"/>
                        <a:pt x="17706" y="8398"/>
                        <a:pt x="17706" y="9511"/>
                      </a:cubicBezTo>
                      <a:cubicBezTo>
                        <a:pt x="17706" y="10826"/>
                        <a:pt x="16695" y="11838"/>
                        <a:pt x="15177" y="12344"/>
                      </a:cubicBezTo>
                      <a:lnTo>
                        <a:pt x="15177" y="12445"/>
                      </a:lnTo>
                      <a:cubicBezTo>
                        <a:pt x="16391" y="12850"/>
                        <a:pt x="16998" y="13760"/>
                        <a:pt x="17403" y="15379"/>
                      </a:cubicBezTo>
                      <a:cubicBezTo>
                        <a:pt x="17808" y="17200"/>
                        <a:pt x="18010" y="17909"/>
                        <a:pt x="18314" y="18415"/>
                      </a:cubicBezTo>
                      <a:lnTo>
                        <a:pt x="15278" y="18415"/>
                      </a:lnTo>
                      <a:cubicBezTo>
                        <a:pt x="14873" y="18010"/>
                        <a:pt x="14671" y="16897"/>
                        <a:pt x="14368" y="15480"/>
                      </a:cubicBezTo>
                      <a:cubicBezTo>
                        <a:pt x="14165" y="14165"/>
                        <a:pt x="13457" y="13558"/>
                        <a:pt x="11838" y="13558"/>
                      </a:cubicBezTo>
                      <a:lnTo>
                        <a:pt x="10523" y="13558"/>
                      </a:lnTo>
                      <a:lnTo>
                        <a:pt x="10523" y="18415"/>
                      </a:lnTo>
                      <a:close/>
                      <a:moveTo>
                        <a:pt x="10624" y="11534"/>
                      </a:moveTo>
                      <a:lnTo>
                        <a:pt x="11939" y="11534"/>
                      </a:lnTo>
                      <a:cubicBezTo>
                        <a:pt x="13457" y="11534"/>
                        <a:pt x="14772" y="11029"/>
                        <a:pt x="14772" y="9814"/>
                      </a:cubicBezTo>
                      <a:cubicBezTo>
                        <a:pt x="14772" y="8701"/>
                        <a:pt x="13963" y="7993"/>
                        <a:pt x="12243" y="7993"/>
                      </a:cubicBezTo>
                      <a:cubicBezTo>
                        <a:pt x="11535" y="7993"/>
                        <a:pt x="11029" y="8094"/>
                        <a:pt x="10725" y="8094"/>
                      </a:cubicBezTo>
                      <a:lnTo>
                        <a:pt x="10725" y="11534"/>
                      </a:lnTo>
                      <a:close/>
                    </a:path>
                  </a:pathLst>
                </a:custGeom>
                <a:solidFill>
                  <a:srgbClr val="FFFFFF"/>
                </a:solidFill>
                <a:ln w="10108" cap="flat">
                  <a:noFill/>
                  <a:prstDash val="solid"/>
                  <a:miter/>
                </a:ln>
              </p:spPr>
              <p:txBody>
                <a:bodyPr rtlCol="0" anchor="ctr"/>
                <a:lstStyle/>
                <a:p>
                  <a:endParaRPr lang="es-CO"/>
                </a:p>
              </p:txBody>
            </p:sp>
          </p:grpSp>
          <p:sp>
            <p:nvSpPr>
              <p:cNvPr id="15" name="Forma libre: forma 14">
                <a:extLst>
                  <a:ext uri="{FF2B5EF4-FFF2-40B4-BE49-F238E27FC236}">
                    <a16:creationId xmlns:a16="http://schemas.microsoft.com/office/drawing/2014/main" id="{EC7F2856-42D6-BD71-6F5F-F6906AD2786F}"/>
                  </a:ext>
                </a:extLst>
              </p:cNvPr>
              <p:cNvSpPr/>
              <p:nvPr/>
            </p:nvSpPr>
            <p:spPr>
              <a:xfrm>
                <a:off x="10221274" y="385468"/>
                <a:ext cx="366065" cy="366065"/>
              </a:xfrm>
              <a:custGeom>
                <a:avLst/>
                <a:gdLst>
                  <a:gd name="connsiteX0" fmla="*/ 0 w 366065"/>
                  <a:gd name="connsiteY0" fmla="*/ 0 h 366065"/>
                  <a:gd name="connsiteX1" fmla="*/ 0 w 366065"/>
                  <a:gd name="connsiteY1" fmla="*/ 366066 h 366065"/>
                  <a:gd name="connsiteX2" fmla="*/ 366066 w 366065"/>
                  <a:gd name="connsiteY2" fmla="*/ 366066 h 366065"/>
                  <a:gd name="connsiteX3" fmla="*/ 366066 w 366065"/>
                  <a:gd name="connsiteY3" fmla="*/ 0 h 366065"/>
                  <a:gd name="connsiteX4" fmla="*/ 0 w 366065"/>
                  <a:gd name="connsiteY4" fmla="*/ 0 h 366065"/>
                  <a:gd name="connsiteX5" fmla="*/ 356353 w 366065"/>
                  <a:gd name="connsiteY5" fmla="*/ 356353 h 366065"/>
                  <a:gd name="connsiteX6" fmla="*/ 9814 w 366065"/>
                  <a:gd name="connsiteY6" fmla="*/ 356353 h 366065"/>
                  <a:gd name="connsiteX7" fmla="*/ 9814 w 366065"/>
                  <a:gd name="connsiteY7" fmla="*/ 9814 h 366065"/>
                  <a:gd name="connsiteX8" fmla="*/ 356353 w 366065"/>
                  <a:gd name="connsiteY8" fmla="*/ 9814 h 366065"/>
                  <a:gd name="connsiteX9" fmla="*/ 356353 w 366065"/>
                  <a:gd name="connsiteY9" fmla="*/ 356353 h 3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065" h="366065">
                    <a:moveTo>
                      <a:pt x="0" y="0"/>
                    </a:moveTo>
                    <a:lnTo>
                      <a:pt x="0" y="366066"/>
                    </a:lnTo>
                    <a:lnTo>
                      <a:pt x="366066" y="366066"/>
                    </a:lnTo>
                    <a:lnTo>
                      <a:pt x="366066" y="0"/>
                    </a:lnTo>
                    <a:lnTo>
                      <a:pt x="0" y="0"/>
                    </a:lnTo>
                    <a:close/>
                    <a:moveTo>
                      <a:pt x="356353" y="356353"/>
                    </a:moveTo>
                    <a:lnTo>
                      <a:pt x="9814" y="356353"/>
                    </a:lnTo>
                    <a:lnTo>
                      <a:pt x="9814" y="9814"/>
                    </a:lnTo>
                    <a:lnTo>
                      <a:pt x="356353" y="9814"/>
                    </a:lnTo>
                    <a:lnTo>
                      <a:pt x="356353" y="356353"/>
                    </a:lnTo>
                    <a:close/>
                  </a:path>
                </a:pathLst>
              </a:custGeom>
              <a:solidFill>
                <a:srgbClr val="E30613"/>
              </a:solidFill>
              <a:ln w="10108" cap="flat">
                <a:noFill/>
                <a:prstDash val="solid"/>
                <a:miter/>
              </a:ln>
            </p:spPr>
            <p:txBody>
              <a:bodyPr rtlCol="0" anchor="ctr"/>
              <a:lstStyle/>
              <a:p>
                <a:endParaRPr lang="es-CO"/>
              </a:p>
            </p:txBody>
          </p:sp>
        </p:grpSp>
      </p:grpSp>
      <p:grpSp>
        <p:nvGrpSpPr>
          <p:cNvPr id="67" name="Gráfico 2">
            <a:extLst>
              <a:ext uri="{FF2B5EF4-FFF2-40B4-BE49-F238E27FC236}">
                <a16:creationId xmlns:a16="http://schemas.microsoft.com/office/drawing/2014/main" id="{CE1D67EA-F4EA-D81C-8559-22134A3EA05A}"/>
              </a:ext>
            </a:extLst>
          </p:cNvPr>
          <p:cNvGrpSpPr/>
          <p:nvPr/>
        </p:nvGrpSpPr>
        <p:grpSpPr>
          <a:xfrm>
            <a:off x="6115165" y="394878"/>
            <a:ext cx="707950" cy="199828"/>
            <a:chOff x="6115122" y="284086"/>
            <a:chExt cx="707950" cy="199828"/>
          </a:xfrm>
          <a:solidFill>
            <a:srgbClr val="312783"/>
          </a:solidFill>
        </p:grpSpPr>
        <p:sp>
          <p:nvSpPr>
            <p:cNvPr id="68" name="Forma libre: forma 67">
              <a:extLst>
                <a:ext uri="{FF2B5EF4-FFF2-40B4-BE49-F238E27FC236}">
                  <a16:creationId xmlns:a16="http://schemas.microsoft.com/office/drawing/2014/main" id="{EF07D43C-9BB7-0135-F048-26DD5F93910C}"/>
                </a:ext>
              </a:extLst>
            </p:cNvPr>
            <p:cNvSpPr/>
            <p:nvPr/>
          </p:nvSpPr>
          <p:spPr>
            <a:xfrm>
              <a:off x="6115122" y="284086"/>
              <a:ext cx="187687" cy="197096"/>
            </a:xfrm>
            <a:custGeom>
              <a:avLst/>
              <a:gdLst>
                <a:gd name="connsiteX0" fmla="*/ 178075 w 187687"/>
                <a:gd name="connsiteY0" fmla="*/ 112815 h 197096"/>
                <a:gd name="connsiteX1" fmla="*/ 187687 w 187687"/>
                <a:gd name="connsiteY1" fmla="*/ 143067 h 197096"/>
                <a:gd name="connsiteX2" fmla="*/ 166844 w 187687"/>
                <a:gd name="connsiteY2" fmla="*/ 183033 h 197096"/>
                <a:gd name="connsiteX3" fmla="*/ 106542 w 187687"/>
                <a:gd name="connsiteY3" fmla="*/ 197097 h 197096"/>
                <a:gd name="connsiteX4" fmla="*/ 0 w 187687"/>
                <a:gd name="connsiteY4" fmla="*/ 197097 h 197096"/>
                <a:gd name="connsiteX5" fmla="*/ 0 w 187687"/>
                <a:gd name="connsiteY5" fmla="*/ 0 h 197096"/>
                <a:gd name="connsiteX6" fmla="*/ 100876 w 187687"/>
                <a:gd name="connsiteY6" fmla="*/ 0 h 197096"/>
                <a:gd name="connsiteX7" fmla="*/ 158345 w 187687"/>
                <a:gd name="connsiteY7" fmla="*/ 13963 h 197096"/>
                <a:gd name="connsiteX8" fmla="*/ 178075 w 187687"/>
                <a:gd name="connsiteY8" fmla="*/ 51601 h 197096"/>
                <a:gd name="connsiteX9" fmla="*/ 171195 w 187687"/>
                <a:gd name="connsiteY9" fmla="*/ 76795 h 197096"/>
                <a:gd name="connsiteX10" fmla="*/ 151566 w 187687"/>
                <a:gd name="connsiteY10" fmla="*/ 94400 h 197096"/>
                <a:gd name="connsiteX11" fmla="*/ 178075 w 187687"/>
                <a:gd name="connsiteY11" fmla="*/ 112815 h 197096"/>
                <a:gd name="connsiteX12" fmla="*/ 55244 w 187687"/>
                <a:gd name="connsiteY12" fmla="*/ 40269 h 197096"/>
                <a:gd name="connsiteX13" fmla="*/ 55244 w 187687"/>
                <a:gd name="connsiteY13" fmla="*/ 78313 h 197096"/>
                <a:gd name="connsiteX14" fmla="*/ 93591 w 187687"/>
                <a:gd name="connsiteY14" fmla="*/ 78313 h 197096"/>
                <a:gd name="connsiteX15" fmla="*/ 121718 w 187687"/>
                <a:gd name="connsiteY15" fmla="*/ 59190 h 197096"/>
                <a:gd name="connsiteX16" fmla="*/ 93591 w 187687"/>
                <a:gd name="connsiteY16" fmla="*/ 40269 h 197096"/>
                <a:gd name="connsiteX17" fmla="*/ 55244 w 187687"/>
                <a:gd name="connsiteY17" fmla="*/ 40269 h 197096"/>
                <a:gd name="connsiteX18" fmla="*/ 131330 w 187687"/>
                <a:gd name="connsiteY18" fmla="*/ 136895 h 197096"/>
                <a:gd name="connsiteX19" fmla="*/ 101989 w 187687"/>
                <a:gd name="connsiteY19" fmla="*/ 116862 h 197096"/>
                <a:gd name="connsiteX20" fmla="*/ 55244 w 187687"/>
                <a:gd name="connsiteY20" fmla="*/ 116862 h 197096"/>
                <a:gd name="connsiteX21" fmla="*/ 55244 w 187687"/>
                <a:gd name="connsiteY21" fmla="*/ 156827 h 197096"/>
                <a:gd name="connsiteX22" fmla="*/ 101989 w 187687"/>
                <a:gd name="connsiteY22" fmla="*/ 156827 h 197096"/>
                <a:gd name="connsiteX23" fmla="*/ 131330 w 187687"/>
                <a:gd name="connsiteY23" fmla="*/ 136895 h 1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87" h="197096">
                  <a:moveTo>
                    <a:pt x="178075" y="112815"/>
                  </a:moveTo>
                  <a:cubicBezTo>
                    <a:pt x="184450" y="121212"/>
                    <a:pt x="187687" y="131229"/>
                    <a:pt x="187687" y="143067"/>
                  </a:cubicBezTo>
                  <a:cubicBezTo>
                    <a:pt x="187687" y="160369"/>
                    <a:pt x="180706" y="173724"/>
                    <a:pt x="166844" y="183033"/>
                  </a:cubicBezTo>
                  <a:cubicBezTo>
                    <a:pt x="152983" y="192442"/>
                    <a:pt x="132848" y="197097"/>
                    <a:pt x="106542" y="197097"/>
                  </a:cubicBezTo>
                  <a:lnTo>
                    <a:pt x="0" y="197097"/>
                  </a:lnTo>
                  <a:lnTo>
                    <a:pt x="0" y="0"/>
                  </a:lnTo>
                  <a:lnTo>
                    <a:pt x="100876" y="0"/>
                  </a:lnTo>
                  <a:cubicBezTo>
                    <a:pt x="126069" y="0"/>
                    <a:pt x="145192" y="4654"/>
                    <a:pt x="158345" y="13963"/>
                  </a:cubicBezTo>
                  <a:cubicBezTo>
                    <a:pt x="171499" y="23271"/>
                    <a:pt x="178075" y="35817"/>
                    <a:pt x="178075" y="51601"/>
                  </a:cubicBezTo>
                  <a:cubicBezTo>
                    <a:pt x="178075" y="61011"/>
                    <a:pt x="175748" y="69409"/>
                    <a:pt x="171195" y="76795"/>
                  </a:cubicBezTo>
                  <a:cubicBezTo>
                    <a:pt x="166541" y="84181"/>
                    <a:pt x="160065" y="90049"/>
                    <a:pt x="151566" y="94400"/>
                  </a:cubicBezTo>
                  <a:cubicBezTo>
                    <a:pt x="162898" y="98245"/>
                    <a:pt x="171701" y="104417"/>
                    <a:pt x="178075" y="112815"/>
                  </a:cubicBezTo>
                  <a:close/>
                  <a:moveTo>
                    <a:pt x="55244" y="40269"/>
                  </a:moveTo>
                  <a:lnTo>
                    <a:pt x="55244" y="78313"/>
                  </a:lnTo>
                  <a:lnTo>
                    <a:pt x="93591" y="78313"/>
                  </a:lnTo>
                  <a:cubicBezTo>
                    <a:pt x="112410" y="78313"/>
                    <a:pt x="121718" y="71938"/>
                    <a:pt x="121718" y="59190"/>
                  </a:cubicBezTo>
                  <a:cubicBezTo>
                    <a:pt x="121718" y="46644"/>
                    <a:pt x="112309" y="40269"/>
                    <a:pt x="93591" y="40269"/>
                  </a:cubicBezTo>
                  <a:lnTo>
                    <a:pt x="55244" y="40269"/>
                  </a:lnTo>
                  <a:close/>
                  <a:moveTo>
                    <a:pt x="131330" y="136895"/>
                  </a:moveTo>
                  <a:cubicBezTo>
                    <a:pt x="131330" y="123540"/>
                    <a:pt x="121516" y="116862"/>
                    <a:pt x="101989" y="116862"/>
                  </a:cubicBezTo>
                  <a:lnTo>
                    <a:pt x="55244" y="116862"/>
                  </a:lnTo>
                  <a:lnTo>
                    <a:pt x="55244" y="156827"/>
                  </a:lnTo>
                  <a:lnTo>
                    <a:pt x="101989" y="156827"/>
                  </a:lnTo>
                  <a:cubicBezTo>
                    <a:pt x="121516" y="156827"/>
                    <a:pt x="131330" y="150251"/>
                    <a:pt x="131330" y="136895"/>
                  </a:cubicBezTo>
                  <a:close/>
                </a:path>
              </a:pathLst>
            </a:custGeom>
            <a:solidFill>
              <a:srgbClr val="312783"/>
            </a:solidFill>
            <a:ln w="10108" cap="flat">
              <a:noFill/>
              <a:prstDash val="solid"/>
              <a:miter/>
            </a:ln>
          </p:spPr>
          <p:txBody>
            <a:bodyPr rtlCol="0" anchor="ctr"/>
            <a:lstStyle/>
            <a:p>
              <a:endParaRPr lang="es-CO"/>
            </a:p>
          </p:txBody>
        </p:sp>
        <p:sp>
          <p:nvSpPr>
            <p:cNvPr id="69" name="Forma libre: forma 68">
              <a:extLst>
                <a:ext uri="{FF2B5EF4-FFF2-40B4-BE49-F238E27FC236}">
                  <a16:creationId xmlns:a16="http://schemas.microsoft.com/office/drawing/2014/main" id="{99B7FF98-7EE4-7E84-5AE3-97FDD41A675C}"/>
                </a:ext>
              </a:extLst>
            </p:cNvPr>
            <p:cNvSpPr/>
            <p:nvPr/>
          </p:nvSpPr>
          <p:spPr>
            <a:xfrm>
              <a:off x="6319605" y="326177"/>
              <a:ext cx="165649" cy="157738"/>
            </a:xfrm>
            <a:custGeom>
              <a:avLst/>
              <a:gdLst>
                <a:gd name="connsiteX0" fmla="*/ 164922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4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922 w 165649"/>
                <a:gd name="connsiteY17" fmla="*/ 92275 h 157738"/>
                <a:gd name="connsiteX18" fmla="*/ 63642 w 165649"/>
                <a:gd name="connsiteY18" fmla="*/ 44923 h 157738"/>
                <a:gd name="connsiteX19" fmla="*/ 53119 w 165649"/>
                <a:gd name="connsiteY19" fmla="*/ 64046 h 157738"/>
                <a:gd name="connsiteX20" fmla="*/ 115648 w 165649"/>
                <a:gd name="connsiteY20" fmla="*/ 64046 h 157738"/>
                <a:gd name="connsiteX21" fmla="*/ 105125 w 165649"/>
                <a:gd name="connsiteY21" fmla="*/ 44923 h 157738"/>
                <a:gd name="connsiteX22" fmla="*/ 84383 w 165649"/>
                <a:gd name="connsiteY22" fmla="*/ 37841 h 157738"/>
                <a:gd name="connsiteX23" fmla="*/ 63642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922"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4" y="157738"/>
                  </a:cubicBezTo>
                  <a:cubicBezTo>
                    <a:pt x="71736" y="157738"/>
                    <a:pt x="56053" y="154399"/>
                    <a:pt x="42495" y="147620"/>
                  </a:cubicBezTo>
                  <a:cubicBezTo>
                    <a:pt x="28937" y="140841"/>
                    <a:pt x="18516" y="131432"/>
                    <a:pt x="11130" y="119492"/>
                  </a:cubicBezTo>
                  <a:cubicBezTo>
                    <a:pt x="3744" y="107553"/>
                    <a:pt x="0" y="93894"/>
                    <a:pt x="0" y="78616"/>
                  </a:cubicBezTo>
                  <a:cubicBezTo>
                    <a:pt x="0" y="63540"/>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2089" y="48667"/>
                    <a:pt x="165630" y="62832"/>
                    <a:pt x="165630" y="79122"/>
                  </a:cubicBezTo>
                  <a:cubicBezTo>
                    <a:pt x="165731" y="79426"/>
                    <a:pt x="165428" y="83776"/>
                    <a:pt x="164922" y="92275"/>
                  </a:cubicBezTo>
                  <a:close/>
                  <a:moveTo>
                    <a:pt x="63642" y="44923"/>
                  </a:moveTo>
                  <a:cubicBezTo>
                    <a:pt x="58077" y="49578"/>
                    <a:pt x="54536" y="56053"/>
                    <a:pt x="53119" y="64046"/>
                  </a:cubicBezTo>
                  <a:lnTo>
                    <a:pt x="115648" y="64046"/>
                  </a:lnTo>
                  <a:cubicBezTo>
                    <a:pt x="114130" y="55952"/>
                    <a:pt x="110589" y="49578"/>
                    <a:pt x="105125" y="44923"/>
                  </a:cubicBezTo>
                  <a:cubicBezTo>
                    <a:pt x="99560" y="40269"/>
                    <a:pt x="92680" y="37841"/>
                    <a:pt x="84383" y="37841"/>
                  </a:cubicBezTo>
                  <a:cubicBezTo>
                    <a:pt x="76087" y="37841"/>
                    <a:pt x="69105" y="40269"/>
                    <a:pt x="63642" y="44923"/>
                  </a:cubicBezTo>
                  <a:close/>
                </a:path>
              </a:pathLst>
            </a:custGeom>
            <a:solidFill>
              <a:srgbClr val="312783"/>
            </a:solidFill>
            <a:ln w="10108"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D8CB2AD5-49ED-C02A-E0EB-3F73CB2815F8}"/>
                </a:ext>
              </a:extLst>
            </p:cNvPr>
            <p:cNvSpPr/>
            <p:nvPr/>
          </p:nvSpPr>
          <p:spPr>
            <a:xfrm>
              <a:off x="6500514" y="32597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642" y="107553"/>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839"/>
                    <a:pt x="55649" y="154399"/>
                    <a:pt x="42293" y="147620"/>
                  </a:cubicBezTo>
                  <a:close/>
                </a:path>
              </a:pathLst>
            </a:custGeom>
            <a:solidFill>
              <a:srgbClr val="312783"/>
            </a:solidFill>
            <a:ln w="10108" cap="flat">
              <a:noFill/>
              <a:prstDash val="solid"/>
              <a:miter/>
            </a:ln>
          </p:spPr>
          <p:txBody>
            <a:bodyPr rtlCol="0" anchor="ctr"/>
            <a:lstStyle/>
            <a:p>
              <a:endParaRPr lang="es-CO"/>
            </a:p>
          </p:txBody>
        </p:sp>
        <p:sp>
          <p:nvSpPr>
            <p:cNvPr id="71" name="Forma libre: forma 70">
              <a:extLst>
                <a:ext uri="{FF2B5EF4-FFF2-40B4-BE49-F238E27FC236}">
                  <a16:creationId xmlns:a16="http://schemas.microsoft.com/office/drawing/2014/main" id="{5B4F3DE3-0B77-7CAF-A4D6-479E18AD1800}"/>
                </a:ext>
              </a:extLst>
            </p:cNvPr>
            <p:cNvSpPr/>
            <p:nvPr/>
          </p:nvSpPr>
          <p:spPr>
            <a:xfrm>
              <a:off x="6671203" y="326172"/>
              <a:ext cx="151869" cy="157641"/>
            </a:xfrm>
            <a:custGeom>
              <a:avLst/>
              <a:gdLst>
                <a:gd name="connsiteX0" fmla="*/ 131836 w 151869"/>
                <a:gd name="connsiteY0" fmla="*/ 17206 h 157641"/>
                <a:gd name="connsiteX1" fmla="*/ 151870 w 151869"/>
                <a:gd name="connsiteY1" fmla="*/ 70324 h 157641"/>
                <a:gd name="connsiteX2" fmla="*/ 151870 w 151869"/>
                <a:gd name="connsiteY2" fmla="*/ 155113 h 157641"/>
                <a:gd name="connsiteX3" fmla="*/ 101989 w 151869"/>
                <a:gd name="connsiteY3" fmla="*/ 155113 h 157641"/>
                <a:gd name="connsiteX4" fmla="*/ 101989 w 151869"/>
                <a:gd name="connsiteY4" fmla="*/ 135383 h 157641"/>
                <a:gd name="connsiteX5" fmla="*/ 56863 w 151869"/>
                <a:gd name="connsiteY5" fmla="*/ 157642 h 157641"/>
                <a:gd name="connsiteX6" fmla="*/ 26205 w 151869"/>
                <a:gd name="connsiteY6" fmla="*/ 151470 h 157641"/>
                <a:gd name="connsiteX7" fmla="*/ 6577 w 151869"/>
                <a:gd name="connsiteY7" fmla="*/ 134674 h 157641"/>
                <a:gd name="connsiteX8" fmla="*/ 0 w 151869"/>
                <a:gd name="connsiteY8" fmla="*/ 110594 h 157641"/>
                <a:gd name="connsiteX9" fmla="*/ 16593 w 151869"/>
                <a:gd name="connsiteY9" fmla="*/ 76901 h 157641"/>
                <a:gd name="connsiteX10" fmla="*/ 67891 w 151869"/>
                <a:gd name="connsiteY10" fmla="*/ 64962 h 157641"/>
                <a:gd name="connsiteX11" fmla="*/ 98346 w 151869"/>
                <a:gd name="connsiteY11" fmla="*/ 64962 h 157641"/>
                <a:gd name="connsiteX12" fmla="*/ 65969 w 151869"/>
                <a:gd name="connsiteY12" fmla="*/ 40780 h 157641"/>
                <a:gd name="connsiteX13" fmla="*/ 43709 w 151869"/>
                <a:gd name="connsiteY13" fmla="*/ 44321 h 157641"/>
                <a:gd name="connsiteX14" fmla="*/ 24587 w 151869"/>
                <a:gd name="connsiteY14" fmla="*/ 54035 h 157641"/>
                <a:gd name="connsiteX15" fmla="*/ 6577 w 151869"/>
                <a:gd name="connsiteY15" fmla="*/ 17711 h 157641"/>
                <a:gd name="connsiteX16" fmla="*/ 37436 w 151869"/>
                <a:gd name="connsiteY16" fmla="*/ 4659 h 157641"/>
                <a:gd name="connsiteX17" fmla="*/ 73962 w 151869"/>
                <a:gd name="connsiteY17" fmla="*/ 5 h 157641"/>
                <a:gd name="connsiteX18" fmla="*/ 131836 w 151869"/>
                <a:gd name="connsiteY18" fmla="*/ 17206 h 157641"/>
                <a:gd name="connsiteX19" fmla="*/ 88228 w 151869"/>
                <a:gd name="connsiteY19" fmla="*/ 119295 h 157641"/>
                <a:gd name="connsiteX20" fmla="*/ 98346 w 151869"/>
                <a:gd name="connsiteY20" fmla="*/ 106041 h 157641"/>
                <a:gd name="connsiteX21" fmla="*/ 98346 w 151869"/>
                <a:gd name="connsiteY21" fmla="*/ 92786 h 157641"/>
                <a:gd name="connsiteX22" fmla="*/ 75277 w 151869"/>
                <a:gd name="connsiteY22" fmla="*/ 92786 h 157641"/>
                <a:gd name="connsiteX23" fmla="*/ 51905 w 151869"/>
                <a:gd name="connsiteY23" fmla="*/ 108267 h 157641"/>
                <a:gd name="connsiteX24" fmla="*/ 57267 w 151869"/>
                <a:gd name="connsiteY24" fmla="*/ 119497 h 157641"/>
                <a:gd name="connsiteX25" fmla="*/ 71938 w 151869"/>
                <a:gd name="connsiteY25" fmla="*/ 123747 h 157641"/>
                <a:gd name="connsiteX26" fmla="*/ 88228 w 151869"/>
                <a:gd name="connsiteY26" fmla="*/ 119295 h 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41">
                  <a:moveTo>
                    <a:pt x="131836" y="17206"/>
                  </a:moveTo>
                  <a:cubicBezTo>
                    <a:pt x="145192" y="28740"/>
                    <a:pt x="151870" y="46446"/>
                    <a:pt x="151870" y="70324"/>
                  </a:cubicBezTo>
                  <a:lnTo>
                    <a:pt x="151870" y="155113"/>
                  </a:lnTo>
                  <a:lnTo>
                    <a:pt x="101989" y="155113"/>
                  </a:lnTo>
                  <a:lnTo>
                    <a:pt x="101989" y="135383"/>
                  </a:lnTo>
                  <a:cubicBezTo>
                    <a:pt x="94299" y="150256"/>
                    <a:pt x="79223" y="157642"/>
                    <a:pt x="56863" y="157642"/>
                  </a:cubicBezTo>
                  <a:cubicBezTo>
                    <a:pt x="45025" y="157642"/>
                    <a:pt x="34806" y="155618"/>
                    <a:pt x="26205" y="151470"/>
                  </a:cubicBezTo>
                  <a:cubicBezTo>
                    <a:pt x="17605" y="147322"/>
                    <a:pt x="11029" y="141757"/>
                    <a:pt x="6577" y="134674"/>
                  </a:cubicBezTo>
                  <a:cubicBezTo>
                    <a:pt x="2125" y="127592"/>
                    <a:pt x="0" y="119599"/>
                    <a:pt x="0" y="110594"/>
                  </a:cubicBezTo>
                  <a:cubicBezTo>
                    <a:pt x="0" y="96125"/>
                    <a:pt x="5565" y="84894"/>
                    <a:pt x="16593" y="76901"/>
                  </a:cubicBezTo>
                  <a:cubicBezTo>
                    <a:pt x="27723" y="68908"/>
                    <a:pt x="44822" y="64962"/>
                    <a:pt x="67891" y="64962"/>
                  </a:cubicBezTo>
                  <a:lnTo>
                    <a:pt x="98346" y="64962"/>
                  </a:lnTo>
                  <a:cubicBezTo>
                    <a:pt x="97436" y="48773"/>
                    <a:pt x="86609" y="40780"/>
                    <a:pt x="65969" y="40780"/>
                  </a:cubicBezTo>
                  <a:cubicBezTo>
                    <a:pt x="58684" y="40780"/>
                    <a:pt x="51197" y="41994"/>
                    <a:pt x="43709" y="44321"/>
                  </a:cubicBezTo>
                  <a:cubicBezTo>
                    <a:pt x="36222" y="46649"/>
                    <a:pt x="29848" y="49886"/>
                    <a:pt x="24587" y="54035"/>
                  </a:cubicBezTo>
                  <a:lnTo>
                    <a:pt x="6577" y="17711"/>
                  </a:lnTo>
                  <a:cubicBezTo>
                    <a:pt x="14975" y="12045"/>
                    <a:pt x="25295" y="7695"/>
                    <a:pt x="37436" y="4659"/>
                  </a:cubicBezTo>
                  <a:cubicBezTo>
                    <a:pt x="49578" y="1523"/>
                    <a:pt x="61719" y="5"/>
                    <a:pt x="73962" y="5"/>
                  </a:cubicBezTo>
                  <a:cubicBezTo>
                    <a:pt x="99156" y="-197"/>
                    <a:pt x="118582" y="5671"/>
                    <a:pt x="131836" y="17206"/>
                  </a:cubicBezTo>
                  <a:close/>
                  <a:moveTo>
                    <a:pt x="88228" y="119295"/>
                  </a:moveTo>
                  <a:cubicBezTo>
                    <a:pt x="92882" y="116260"/>
                    <a:pt x="96323" y="111909"/>
                    <a:pt x="98346" y="106041"/>
                  </a:cubicBezTo>
                  <a:lnTo>
                    <a:pt x="98346" y="92786"/>
                  </a:lnTo>
                  <a:lnTo>
                    <a:pt x="75277" y="92786"/>
                  </a:lnTo>
                  <a:cubicBezTo>
                    <a:pt x="59696" y="92786"/>
                    <a:pt x="51905" y="97946"/>
                    <a:pt x="51905" y="108267"/>
                  </a:cubicBezTo>
                  <a:cubicBezTo>
                    <a:pt x="51905" y="112921"/>
                    <a:pt x="53726" y="116664"/>
                    <a:pt x="57267" y="119497"/>
                  </a:cubicBezTo>
                  <a:cubicBezTo>
                    <a:pt x="60809" y="122331"/>
                    <a:pt x="65665" y="123747"/>
                    <a:pt x="71938" y="123747"/>
                  </a:cubicBezTo>
                  <a:cubicBezTo>
                    <a:pt x="78110" y="123747"/>
                    <a:pt x="83473" y="122331"/>
                    <a:pt x="88228" y="119295"/>
                  </a:cubicBezTo>
                  <a:close/>
                </a:path>
              </a:pathLst>
            </a:custGeom>
            <a:solidFill>
              <a:srgbClr val="312783"/>
            </a:solidFill>
            <a:ln w="10108" cap="flat">
              <a:noFill/>
              <a:prstDash val="solid"/>
              <a:miter/>
            </a:ln>
          </p:spPr>
          <p:txBody>
            <a:bodyPr rtlCol="0" anchor="ctr"/>
            <a:lstStyle/>
            <a:p>
              <a:endParaRPr lang="es-CO"/>
            </a:p>
          </p:txBody>
        </p:sp>
      </p:grpSp>
      <p:grpSp>
        <p:nvGrpSpPr>
          <p:cNvPr id="72" name="Gráfico 2">
            <a:extLst>
              <a:ext uri="{FF2B5EF4-FFF2-40B4-BE49-F238E27FC236}">
                <a16:creationId xmlns:a16="http://schemas.microsoft.com/office/drawing/2014/main" id="{5301AF90-D396-9280-375E-E11D89B274E3}"/>
              </a:ext>
            </a:extLst>
          </p:cNvPr>
          <p:cNvGrpSpPr/>
          <p:nvPr/>
        </p:nvGrpSpPr>
        <p:grpSpPr>
          <a:xfrm>
            <a:off x="6096043" y="578417"/>
            <a:ext cx="1609961" cy="229170"/>
            <a:chOff x="6096000" y="467625"/>
            <a:chExt cx="1609961" cy="229170"/>
          </a:xfrm>
          <a:solidFill>
            <a:srgbClr val="312783"/>
          </a:solidFill>
        </p:grpSpPr>
        <p:sp>
          <p:nvSpPr>
            <p:cNvPr id="73" name="Forma libre: forma 72">
              <a:extLst>
                <a:ext uri="{FF2B5EF4-FFF2-40B4-BE49-F238E27FC236}">
                  <a16:creationId xmlns:a16="http://schemas.microsoft.com/office/drawing/2014/main" id="{82B0A2BA-D432-626F-BF21-3F412FE6D03A}"/>
                </a:ext>
              </a:extLst>
            </p:cNvPr>
            <p:cNvSpPr/>
            <p:nvPr/>
          </p:nvSpPr>
          <p:spPr>
            <a:xfrm>
              <a:off x="6096000"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7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127 w 151869"/>
                <a:gd name="connsiteY19" fmla="*/ 119291 h 157638"/>
                <a:gd name="connsiteX20" fmla="*/ 98245 w 151869"/>
                <a:gd name="connsiteY20" fmla="*/ 106037 h 157638"/>
                <a:gd name="connsiteX21" fmla="*/ 98245 w 151869"/>
                <a:gd name="connsiteY21" fmla="*/ 92782 h 157638"/>
                <a:gd name="connsiteX22" fmla="*/ 75176 w 151869"/>
                <a:gd name="connsiteY22" fmla="*/ 92782 h 157638"/>
                <a:gd name="connsiteX23" fmla="*/ 51804 w 151869"/>
                <a:gd name="connsiteY23" fmla="*/ 108263 h 157638"/>
                <a:gd name="connsiteX24" fmla="*/ 57166 w 151869"/>
                <a:gd name="connsiteY24" fmla="*/ 119494 h 157638"/>
                <a:gd name="connsiteX25" fmla="*/ 71837 w 151869"/>
                <a:gd name="connsiteY25" fmla="*/ 123743 h 157638"/>
                <a:gd name="connsiteX26" fmla="*/ 88127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9" y="141753"/>
                    <a:pt x="6577" y="134671"/>
                  </a:cubicBezTo>
                  <a:cubicBezTo>
                    <a:pt x="2226" y="127588"/>
                    <a:pt x="0" y="119595"/>
                    <a:pt x="0" y="110590"/>
                  </a:cubicBezTo>
                  <a:cubicBezTo>
                    <a:pt x="0" y="96121"/>
                    <a:pt x="5565" y="84891"/>
                    <a:pt x="16593" y="76897"/>
                  </a:cubicBezTo>
                  <a:cubicBezTo>
                    <a:pt x="27723" y="68904"/>
                    <a:pt x="44822" y="64958"/>
                    <a:pt x="67891" y="64958"/>
                  </a:cubicBezTo>
                  <a:lnTo>
                    <a:pt x="98346" y="64958"/>
                  </a:lnTo>
                  <a:cubicBezTo>
                    <a:pt x="97435" y="48770"/>
                    <a:pt x="86609" y="40776"/>
                    <a:pt x="65969" y="40776"/>
                  </a:cubicBezTo>
                  <a:cubicBezTo>
                    <a:pt x="58684" y="40776"/>
                    <a:pt x="51197" y="41991"/>
                    <a:pt x="43709" y="44318"/>
                  </a:cubicBezTo>
                  <a:cubicBezTo>
                    <a:pt x="36222" y="46645"/>
                    <a:pt x="29848" y="49883"/>
                    <a:pt x="24587" y="54031"/>
                  </a:cubicBezTo>
                  <a:lnTo>
                    <a:pt x="6577" y="17708"/>
                  </a:lnTo>
                  <a:cubicBezTo>
                    <a:pt x="14975" y="12042"/>
                    <a:pt x="25295" y="7691"/>
                    <a:pt x="37436" y="4656"/>
                  </a:cubicBezTo>
                  <a:cubicBezTo>
                    <a:pt x="49578" y="1620"/>
                    <a:pt x="61719" y="1"/>
                    <a:pt x="73962" y="1"/>
                  </a:cubicBezTo>
                  <a:cubicBezTo>
                    <a:pt x="99156" y="-100"/>
                    <a:pt x="118481" y="5667"/>
                    <a:pt x="131836" y="17202"/>
                  </a:cubicBezTo>
                  <a:close/>
                  <a:moveTo>
                    <a:pt x="88127" y="119291"/>
                  </a:moveTo>
                  <a:cubicBezTo>
                    <a:pt x="92781" y="116256"/>
                    <a:pt x="96221" y="111905"/>
                    <a:pt x="98245" y="106037"/>
                  </a:cubicBezTo>
                  <a:lnTo>
                    <a:pt x="98245" y="92782"/>
                  </a:lnTo>
                  <a:lnTo>
                    <a:pt x="75176" y="92782"/>
                  </a:lnTo>
                  <a:cubicBezTo>
                    <a:pt x="59594" y="92782"/>
                    <a:pt x="51804" y="97943"/>
                    <a:pt x="51804" y="108263"/>
                  </a:cubicBezTo>
                  <a:cubicBezTo>
                    <a:pt x="51804" y="112917"/>
                    <a:pt x="53625" y="116762"/>
                    <a:pt x="57166" y="119494"/>
                  </a:cubicBezTo>
                  <a:cubicBezTo>
                    <a:pt x="60707" y="122226"/>
                    <a:pt x="65564" y="123743"/>
                    <a:pt x="71837" y="123743"/>
                  </a:cubicBezTo>
                  <a:cubicBezTo>
                    <a:pt x="78009" y="123844"/>
                    <a:pt x="83473" y="122327"/>
                    <a:pt x="88127" y="119291"/>
                  </a:cubicBezTo>
                  <a:close/>
                </a:path>
              </a:pathLst>
            </a:custGeom>
            <a:solidFill>
              <a:srgbClr val="312783"/>
            </a:solidFill>
            <a:ln w="10108" cap="flat">
              <a:noFill/>
              <a:prstDash val="solid"/>
              <a:miter/>
            </a:ln>
          </p:spPr>
          <p:txBody>
            <a:bodyPr rtlCol="0" anchor="ctr"/>
            <a:lstStyle/>
            <a:p>
              <a:endParaRPr lang="es-CO"/>
            </a:p>
          </p:txBody>
        </p:sp>
        <p:sp>
          <p:nvSpPr>
            <p:cNvPr id="74" name="Forma libre: forma 73">
              <a:extLst>
                <a:ext uri="{FF2B5EF4-FFF2-40B4-BE49-F238E27FC236}">
                  <a16:creationId xmlns:a16="http://schemas.microsoft.com/office/drawing/2014/main" id="{C5D3CDA9-9D79-0EDA-80E2-D4BFB744D7EC}"/>
                </a:ext>
              </a:extLst>
            </p:cNvPr>
            <p:cNvSpPr/>
            <p:nvPr/>
          </p:nvSpPr>
          <p:spPr>
            <a:xfrm>
              <a:off x="6274277"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738"/>
                    <a:pt x="55649"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62B4C94E-9802-9446-1BAD-3C71CA4806D0}"/>
                </a:ext>
              </a:extLst>
            </p:cNvPr>
            <p:cNvSpPr/>
            <p:nvPr/>
          </p:nvSpPr>
          <p:spPr>
            <a:xfrm>
              <a:off x="6442437" y="538956"/>
              <a:ext cx="165649" cy="157738"/>
            </a:xfrm>
            <a:custGeom>
              <a:avLst/>
              <a:gdLst>
                <a:gd name="connsiteX0" fmla="*/ 164821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3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821 w 165649"/>
                <a:gd name="connsiteY17" fmla="*/ 92275 h 157738"/>
                <a:gd name="connsiteX18" fmla="*/ 63540 w 165649"/>
                <a:gd name="connsiteY18" fmla="*/ 44923 h 157738"/>
                <a:gd name="connsiteX19" fmla="*/ 53018 w 165649"/>
                <a:gd name="connsiteY19" fmla="*/ 64046 h 157738"/>
                <a:gd name="connsiteX20" fmla="*/ 115547 w 165649"/>
                <a:gd name="connsiteY20" fmla="*/ 64046 h 157738"/>
                <a:gd name="connsiteX21" fmla="*/ 105024 w 165649"/>
                <a:gd name="connsiteY21" fmla="*/ 44923 h 157738"/>
                <a:gd name="connsiteX22" fmla="*/ 84282 w 165649"/>
                <a:gd name="connsiteY22" fmla="*/ 37841 h 157738"/>
                <a:gd name="connsiteX23" fmla="*/ 63540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821"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3" y="157738"/>
                  </a:cubicBezTo>
                  <a:cubicBezTo>
                    <a:pt x="71736" y="157738"/>
                    <a:pt x="56053" y="154399"/>
                    <a:pt x="42495" y="147620"/>
                  </a:cubicBezTo>
                  <a:cubicBezTo>
                    <a:pt x="28937" y="140841"/>
                    <a:pt x="18516" y="131432"/>
                    <a:pt x="11130" y="119492"/>
                  </a:cubicBezTo>
                  <a:cubicBezTo>
                    <a:pt x="3744" y="107452"/>
                    <a:pt x="0" y="93894"/>
                    <a:pt x="0" y="78616"/>
                  </a:cubicBezTo>
                  <a:cubicBezTo>
                    <a:pt x="0" y="63642"/>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1988" y="48667"/>
                    <a:pt x="165630" y="62832"/>
                    <a:pt x="165630" y="79122"/>
                  </a:cubicBezTo>
                  <a:cubicBezTo>
                    <a:pt x="165731" y="79426"/>
                    <a:pt x="165428" y="83776"/>
                    <a:pt x="164821" y="92275"/>
                  </a:cubicBezTo>
                  <a:close/>
                  <a:moveTo>
                    <a:pt x="63540" y="44923"/>
                  </a:moveTo>
                  <a:cubicBezTo>
                    <a:pt x="57976" y="49578"/>
                    <a:pt x="54434" y="56053"/>
                    <a:pt x="53018" y="64046"/>
                  </a:cubicBezTo>
                  <a:lnTo>
                    <a:pt x="115547" y="64046"/>
                  </a:lnTo>
                  <a:cubicBezTo>
                    <a:pt x="114029" y="55952"/>
                    <a:pt x="110488" y="49578"/>
                    <a:pt x="105024" y="44923"/>
                  </a:cubicBezTo>
                  <a:cubicBezTo>
                    <a:pt x="99459" y="40269"/>
                    <a:pt x="92579" y="37841"/>
                    <a:pt x="84282" y="37841"/>
                  </a:cubicBezTo>
                  <a:cubicBezTo>
                    <a:pt x="75985" y="37942"/>
                    <a:pt x="69105" y="40269"/>
                    <a:pt x="63540" y="44923"/>
                  </a:cubicBezTo>
                  <a:close/>
                </a:path>
              </a:pathLst>
            </a:custGeom>
            <a:solidFill>
              <a:srgbClr val="312783"/>
            </a:solidFill>
            <a:ln w="10108"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2257E9CA-BEBD-3F58-558B-A35EBE302D21}"/>
                </a:ext>
              </a:extLst>
            </p:cNvPr>
            <p:cNvSpPr/>
            <p:nvPr/>
          </p:nvSpPr>
          <p:spPr>
            <a:xfrm>
              <a:off x="6624053" y="485028"/>
              <a:ext cx="171093" cy="211565"/>
            </a:xfrm>
            <a:custGeom>
              <a:avLst/>
              <a:gdLst>
                <a:gd name="connsiteX0" fmla="*/ 171094 w 171093"/>
                <a:gd name="connsiteY0" fmla="*/ 0 h 211565"/>
                <a:gd name="connsiteX1" fmla="*/ 171094 w 171093"/>
                <a:gd name="connsiteY1" fmla="*/ 209036 h 211565"/>
                <a:gd name="connsiteX2" fmla="*/ 120100 w 171093"/>
                <a:gd name="connsiteY2" fmla="*/ 209036 h 211565"/>
                <a:gd name="connsiteX3" fmla="*/ 120100 w 171093"/>
                <a:gd name="connsiteY3" fmla="*/ 193859 h 211565"/>
                <a:gd name="connsiteX4" fmla="*/ 75277 w 171093"/>
                <a:gd name="connsiteY4" fmla="*/ 211565 h 211565"/>
                <a:gd name="connsiteX5" fmla="*/ 37234 w 171093"/>
                <a:gd name="connsiteY5" fmla="*/ 201852 h 211565"/>
                <a:gd name="connsiteX6" fmla="*/ 10017 w 171093"/>
                <a:gd name="connsiteY6" fmla="*/ 174129 h 211565"/>
                <a:gd name="connsiteX7" fmla="*/ 0 w 171093"/>
                <a:gd name="connsiteY7" fmla="*/ 132443 h 211565"/>
                <a:gd name="connsiteX8" fmla="*/ 10017 w 171093"/>
                <a:gd name="connsiteY8" fmla="*/ 90859 h 211565"/>
                <a:gd name="connsiteX9" fmla="*/ 37234 w 171093"/>
                <a:gd name="connsiteY9" fmla="*/ 63439 h 211565"/>
                <a:gd name="connsiteX10" fmla="*/ 75277 w 171093"/>
                <a:gd name="connsiteY10" fmla="*/ 53827 h 211565"/>
                <a:gd name="connsiteX11" fmla="*/ 117570 w 171093"/>
                <a:gd name="connsiteY11" fmla="*/ 69611 h 211565"/>
                <a:gd name="connsiteX12" fmla="*/ 117570 w 171093"/>
                <a:gd name="connsiteY12" fmla="*/ 0 h 211565"/>
                <a:gd name="connsiteX13" fmla="*/ 171094 w 171093"/>
                <a:gd name="connsiteY13" fmla="*/ 0 h 211565"/>
                <a:gd name="connsiteX14" fmla="*/ 109476 w 171093"/>
                <a:gd name="connsiteY14" fmla="*/ 159256 h 211565"/>
                <a:gd name="connsiteX15" fmla="*/ 118481 w 171093"/>
                <a:gd name="connsiteY15" fmla="*/ 132342 h 211565"/>
                <a:gd name="connsiteX16" fmla="*/ 109577 w 171093"/>
                <a:gd name="connsiteY16" fmla="*/ 105833 h 211565"/>
                <a:gd name="connsiteX17" fmla="*/ 86609 w 171093"/>
                <a:gd name="connsiteY17" fmla="*/ 96221 h 211565"/>
                <a:gd name="connsiteX18" fmla="*/ 63541 w 171093"/>
                <a:gd name="connsiteY18" fmla="*/ 105833 h 211565"/>
                <a:gd name="connsiteX19" fmla="*/ 54536 w 171093"/>
                <a:gd name="connsiteY19" fmla="*/ 132342 h 211565"/>
                <a:gd name="connsiteX20" fmla="*/ 63541 w 171093"/>
                <a:gd name="connsiteY20" fmla="*/ 159256 h 211565"/>
                <a:gd name="connsiteX21" fmla="*/ 86609 w 171093"/>
                <a:gd name="connsiteY21" fmla="*/ 168969 h 211565"/>
                <a:gd name="connsiteX22" fmla="*/ 109476 w 171093"/>
                <a:gd name="connsiteY22" fmla="*/ 159256 h 2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093" h="211565">
                  <a:moveTo>
                    <a:pt x="171094" y="0"/>
                  </a:moveTo>
                  <a:lnTo>
                    <a:pt x="171094" y="209036"/>
                  </a:lnTo>
                  <a:lnTo>
                    <a:pt x="120100" y="209036"/>
                  </a:lnTo>
                  <a:lnTo>
                    <a:pt x="120100" y="193859"/>
                  </a:lnTo>
                  <a:cubicBezTo>
                    <a:pt x="110184" y="205697"/>
                    <a:pt x="95210" y="211565"/>
                    <a:pt x="75277" y="211565"/>
                  </a:cubicBezTo>
                  <a:cubicBezTo>
                    <a:pt x="61416" y="211565"/>
                    <a:pt x="48667" y="208328"/>
                    <a:pt x="37234" y="201852"/>
                  </a:cubicBezTo>
                  <a:cubicBezTo>
                    <a:pt x="25801" y="195377"/>
                    <a:pt x="16695" y="186169"/>
                    <a:pt x="10017" y="174129"/>
                  </a:cubicBezTo>
                  <a:cubicBezTo>
                    <a:pt x="3339" y="162089"/>
                    <a:pt x="0" y="148227"/>
                    <a:pt x="0" y="132443"/>
                  </a:cubicBezTo>
                  <a:cubicBezTo>
                    <a:pt x="0" y="116659"/>
                    <a:pt x="3339" y="102798"/>
                    <a:pt x="10017" y="90859"/>
                  </a:cubicBezTo>
                  <a:cubicBezTo>
                    <a:pt x="16695" y="78920"/>
                    <a:pt x="25700" y="69814"/>
                    <a:pt x="37234" y="63439"/>
                  </a:cubicBezTo>
                  <a:cubicBezTo>
                    <a:pt x="48667" y="57065"/>
                    <a:pt x="61315" y="53827"/>
                    <a:pt x="75277" y="53827"/>
                  </a:cubicBezTo>
                  <a:cubicBezTo>
                    <a:pt x="93490" y="53827"/>
                    <a:pt x="107553" y="59089"/>
                    <a:pt x="117570" y="69611"/>
                  </a:cubicBezTo>
                  <a:lnTo>
                    <a:pt x="117570" y="0"/>
                  </a:lnTo>
                  <a:lnTo>
                    <a:pt x="171094" y="0"/>
                  </a:lnTo>
                  <a:close/>
                  <a:moveTo>
                    <a:pt x="109476" y="159256"/>
                  </a:moveTo>
                  <a:cubicBezTo>
                    <a:pt x="115445" y="152780"/>
                    <a:pt x="118481" y="143775"/>
                    <a:pt x="118481" y="132342"/>
                  </a:cubicBezTo>
                  <a:cubicBezTo>
                    <a:pt x="118481" y="121111"/>
                    <a:pt x="115547" y="112208"/>
                    <a:pt x="109577" y="105833"/>
                  </a:cubicBezTo>
                  <a:cubicBezTo>
                    <a:pt x="103709" y="99459"/>
                    <a:pt x="96019" y="96221"/>
                    <a:pt x="86609" y="96221"/>
                  </a:cubicBezTo>
                  <a:cubicBezTo>
                    <a:pt x="77200" y="96221"/>
                    <a:pt x="69510" y="99459"/>
                    <a:pt x="63541" y="105833"/>
                  </a:cubicBezTo>
                  <a:cubicBezTo>
                    <a:pt x="57571" y="112208"/>
                    <a:pt x="54536" y="121010"/>
                    <a:pt x="54536" y="132342"/>
                  </a:cubicBezTo>
                  <a:cubicBezTo>
                    <a:pt x="54536" y="143775"/>
                    <a:pt x="57571" y="152780"/>
                    <a:pt x="63541" y="159256"/>
                  </a:cubicBezTo>
                  <a:cubicBezTo>
                    <a:pt x="69510" y="165731"/>
                    <a:pt x="77200" y="168969"/>
                    <a:pt x="86609" y="168969"/>
                  </a:cubicBezTo>
                  <a:cubicBezTo>
                    <a:pt x="95817" y="168969"/>
                    <a:pt x="103405" y="165731"/>
                    <a:pt x="109476" y="159256"/>
                  </a:cubicBezTo>
                  <a:close/>
                </a:path>
              </a:pathLst>
            </a:custGeom>
            <a:solidFill>
              <a:srgbClr val="312783"/>
            </a:solidFill>
            <a:ln w="10108"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D6F5DE36-30F2-F1DB-9840-71606C5E4544}"/>
                </a:ext>
              </a:extLst>
            </p:cNvPr>
            <p:cNvSpPr/>
            <p:nvPr/>
          </p:nvSpPr>
          <p:spPr>
            <a:xfrm>
              <a:off x="6819936" y="480273"/>
              <a:ext cx="165649" cy="216421"/>
            </a:xfrm>
            <a:custGeom>
              <a:avLst/>
              <a:gdLst>
                <a:gd name="connsiteX0" fmla="*/ 164821 w 165649"/>
                <a:gd name="connsiteY0" fmla="*/ 150959 h 216421"/>
                <a:gd name="connsiteX1" fmla="*/ 53827 w 165649"/>
                <a:gd name="connsiteY1" fmla="*/ 150959 h 216421"/>
                <a:gd name="connsiteX2" fmla="*/ 66879 w 165649"/>
                <a:gd name="connsiteY2" fmla="*/ 169171 h 216421"/>
                <a:gd name="connsiteX3" fmla="*/ 91264 w 165649"/>
                <a:gd name="connsiteY3" fmla="*/ 175546 h 216421"/>
                <a:gd name="connsiteX4" fmla="*/ 110285 w 165649"/>
                <a:gd name="connsiteY4" fmla="*/ 172409 h 216421"/>
                <a:gd name="connsiteX5" fmla="*/ 126474 w 165649"/>
                <a:gd name="connsiteY5" fmla="*/ 162291 h 216421"/>
                <a:gd name="connsiteX6" fmla="*/ 154602 w 165649"/>
                <a:gd name="connsiteY6" fmla="*/ 191633 h 216421"/>
                <a:gd name="connsiteX7" fmla="*/ 89543 w 165649"/>
                <a:gd name="connsiteY7" fmla="*/ 216422 h 216421"/>
                <a:gd name="connsiteX8" fmla="*/ 42495 w 165649"/>
                <a:gd name="connsiteY8" fmla="*/ 206304 h 216421"/>
                <a:gd name="connsiteX9" fmla="*/ 11130 w 165649"/>
                <a:gd name="connsiteY9" fmla="*/ 178176 h 216421"/>
                <a:gd name="connsiteX10" fmla="*/ 0 w 165649"/>
                <a:gd name="connsiteY10" fmla="*/ 137300 h 216421"/>
                <a:gd name="connsiteX11" fmla="*/ 10826 w 165649"/>
                <a:gd name="connsiteY11" fmla="*/ 96828 h 216421"/>
                <a:gd name="connsiteX12" fmla="*/ 40876 w 165649"/>
                <a:gd name="connsiteY12" fmla="*/ 68802 h 216421"/>
                <a:gd name="connsiteX13" fmla="*/ 83979 w 165649"/>
                <a:gd name="connsiteY13" fmla="*/ 58684 h 216421"/>
                <a:gd name="connsiteX14" fmla="*/ 125361 w 165649"/>
                <a:gd name="connsiteY14" fmla="*/ 68093 h 216421"/>
                <a:gd name="connsiteX15" fmla="*/ 154804 w 165649"/>
                <a:gd name="connsiteY15" fmla="*/ 95412 h 216421"/>
                <a:gd name="connsiteX16" fmla="*/ 165630 w 165649"/>
                <a:gd name="connsiteY16" fmla="*/ 137806 h 216421"/>
                <a:gd name="connsiteX17" fmla="*/ 164821 w 165649"/>
                <a:gd name="connsiteY17" fmla="*/ 150959 h 216421"/>
                <a:gd name="connsiteX18" fmla="*/ 63540 w 165649"/>
                <a:gd name="connsiteY18" fmla="*/ 103607 h 216421"/>
                <a:gd name="connsiteX19" fmla="*/ 53018 w 165649"/>
                <a:gd name="connsiteY19" fmla="*/ 122730 h 216421"/>
                <a:gd name="connsiteX20" fmla="*/ 115547 w 165649"/>
                <a:gd name="connsiteY20" fmla="*/ 122730 h 216421"/>
                <a:gd name="connsiteX21" fmla="*/ 105024 w 165649"/>
                <a:gd name="connsiteY21" fmla="*/ 103607 h 216421"/>
                <a:gd name="connsiteX22" fmla="*/ 84282 w 165649"/>
                <a:gd name="connsiteY22" fmla="*/ 96525 h 216421"/>
                <a:gd name="connsiteX23" fmla="*/ 63540 w 165649"/>
                <a:gd name="connsiteY23" fmla="*/ 103607 h 216421"/>
                <a:gd name="connsiteX24" fmla="*/ 92984 w 165649"/>
                <a:gd name="connsiteY24" fmla="*/ 0 h 216421"/>
                <a:gd name="connsiteX25" fmla="*/ 146507 w 165649"/>
                <a:gd name="connsiteY25" fmla="*/ 0 h 216421"/>
                <a:gd name="connsiteX26" fmla="*/ 93591 w 165649"/>
                <a:gd name="connsiteY26" fmla="*/ 42799 h 216421"/>
                <a:gd name="connsiteX27" fmla="*/ 55244 w 165649"/>
                <a:gd name="connsiteY27" fmla="*/ 42799 h 216421"/>
                <a:gd name="connsiteX28" fmla="*/ 92984 w 165649"/>
                <a:gd name="connsiteY28" fmla="*/ 0 h 2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649" h="216421">
                  <a:moveTo>
                    <a:pt x="164821" y="150959"/>
                  </a:moveTo>
                  <a:lnTo>
                    <a:pt x="53827" y="150959"/>
                  </a:lnTo>
                  <a:cubicBezTo>
                    <a:pt x="56053" y="158851"/>
                    <a:pt x="60404" y="164922"/>
                    <a:pt x="66879" y="169171"/>
                  </a:cubicBezTo>
                  <a:cubicBezTo>
                    <a:pt x="73355" y="173421"/>
                    <a:pt x="81449" y="175546"/>
                    <a:pt x="91264" y="175546"/>
                  </a:cubicBezTo>
                  <a:cubicBezTo>
                    <a:pt x="98548" y="175546"/>
                    <a:pt x="104923" y="174534"/>
                    <a:pt x="110285" y="172409"/>
                  </a:cubicBezTo>
                  <a:cubicBezTo>
                    <a:pt x="115648" y="170385"/>
                    <a:pt x="121010" y="166945"/>
                    <a:pt x="126474" y="162291"/>
                  </a:cubicBezTo>
                  <a:lnTo>
                    <a:pt x="154602" y="191633"/>
                  </a:lnTo>
                  <a:cubicBezTo>
                    <a:pt x="139728" y="208125"/>
                    <a:pt x="118076" y="216422"/>
                    <a:pt x="89543" y="216422"/>
                  </a:cubicBezTo>
                  <a:cubicBezTo>
                    <a:pt x="71736" y="216422"/>
                    <a:pt x="56053" y="213083"/>
                    <a:pt x="42495" y="206304"/>
                  </a:cubicBezTo>
                  <a:cubicBezTo>
                    <a:pt x="28937" y="199525"/>
                    <a:pt x="18516" y="190115"/>
                    <a:pt x="11130" y="178176"/>
                  </a:cubicBezTo>
                  <a:cubicBezTo>
                    <a:pt x="3744" y="166136"/>
                    <a:pt x="0" y="152578"/>
                    <a:pt x="0" y="137300"/>
                  </a:cubicBezTo>
                  <a:cubicBezTo>
                    <a:pt x="0" y="122325"/>
                    <a:pt x="3642" y="108767"/>
                    <a:pt x="10826" y="96828"/>
                  </a:cubicBezTo>
                  <a:cubicBezTo>
                    <a:pt x="18010" y="84889"/>
                    <a:pt x="28027" y="75581"/>
                    <a:pt x="40876" y="68802"/>
                  </a:cubicBezTo>
                  <a:cubicBezTo>
                    <a:pt x="53625" y="62023"/>
                    <a:pt x="67992" y="58684"/>
                    <a:pt x="83979" y="58684"/>
                  </a:cubicBezTo>
                  <a:cubicBezTo>
                    <a:pt x="99155" y="58684"/>
                    <a:pt x="113017" y="61820"/>
                    <a:pt x="125361" y="68093"/>
                  </a:cubicBezTo>
                  <a:cubicBezTo>
                    <a:pt x="137806" y="74367"/>
                    <a:pt x="147519" y="83473"/>
                    <a:pt x="154804" y="95412"/>
                  </a:cubicBezTo>
                  <a:cubicBezTo>
                    <a:pt x="161988" y="107351"/>
                    <a:pt x="165630" y="121516"/>
                    <a:pt x="165630" y="137806"/>
                  </a:cubicBezTo>
                  <a:cubicBezTo>
                    <a:pt x="165731" y="138109"/>
                    <a:pt x="165428" y="142460"/>
                    <a:pt x="164821" y="150959"/>
                  </a:cubicBezTo>
                  <a:close/>
                  <a:moveTo>
                    <a:pt x="63540" y="103607"/>
                  </a:moveTo>
                  <a:cubicBezTo>
                    <a:pt x="57976" y="108262"/>
                    <a:pt x="54434" y="114737"/>
                    <a:pt x="53018" y="122730"/>
                  </a:cubicBezTo>
                  <a:lnTo>
                    <a:pt x="115547" y="122730"/>
                  </a:lnTo>
                  <a:cubicBezTo>
                    <a:pt x="114029" y="114636"/>
                    <a:pt x="110488" y="108262"/>
                    <a:pt x="105024" y="103607"/>
                  </a:cubicBezTo>
                  <a:cubicBezTo>
                    <a:pt x="99459" y="98953"/>
                    <a:pt x="92579" y="96525"/>
                    <a:pt x="84282" y="96525"/>
                  </a:cubicBezTo>
                  <a:cubicBezTo>
                    <a:pt x="75985" y="96626"/>
                    <a:pt x="69105" y="98953"/>
                    <a:pt x="63540" y="103607"/>
                  </a:cubicBezTo>
                  <a:close/>
                  <a:moveTo>
                    <a:pt x="92984" y="0"/>
                  </a:moveTo>
                  <a:lnTo>
                    <a:pt x="146507" y="0"/>
                  </a:lnTo>
                  <a:lnTo>
                    <a:pt x="93591" y="42799"/>
                  </a:lnTo>
                  <a:lnTo>
                    <a:pt x="55244" y="42799"/>
                  </a:lnTo>
                  <a:lnTo>
                    <a:pt x="92984" y="0"/>
                  </a:lnTo>
                  <a:close/>
                </a:path>
              </a:pathLst>
            </a:custGeom>
            <a:solidFill>
              <a:srgbClr val="312783"/>
            </a:solidFill>
            <a:ln w="10108"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8B6C18C4-1EF0-62F8-F906-3F083AA242C4}"/>
                </a:ext>
              </a:extLst>
            </p:cNvPr>
            <p:cNvSpPr/>
            <p:nvPr/>
          </p:nvSpPr>
          <p:spPr>
            <a:xfrm>
              <a:off x="7010557" y="538855"/>
              <a:ext cx="260434" cy="155208"/>
            </a:xfrm>
            <a:custGeom>
              <a:avLst/>
              <a:gdLst>
                <a:gd name="connsiteX0" fmla="*/ 243639 w 260434"/>
                <a:gd name="connsiteY0" fmla="*/ 16897 h 155208"/>
                <a:gd name="connsiteX1" fmla="*/ 260435 w 260434"/>
                <a:gd name="connsiteY1" fmla="*/ 67891 h 155208"/>
                <a:gd name="connsiteX2" fmla="*/ 260435 w 260434"/>
                <a:gd name="connsiteY2" fmla="*/ 155209 h 155208"/>
                <a:gd name="connsiteX3" fmla="*/ 206911 w 260434"/>
                <a:gd name="connsiteY3" fmla="*/ 155209 h 155208"/>
                <a:gd name="connsiteX4" fmla="*/ 206911 w 260434"/>
                <a:gd name="connsiteY4" fmla="*/ 76593 h 155208"/>
                <a:gd name="connsiteX5" fmla="*/ 200841 w 260434"/>
                <a:gd name="connsiteY5" fmla="*/ 52917 h 155208"/>
                <a:gd name="connsiteX6" fmla="*/ 183842 w 260434"/>
                <a:gd name="connsiteY6" fmla="*/ 45328 h 155208"/>
                <a:gd name="connsiteX7" fmla="*/ 164416 w 260434"/>
                <a:gd name="connsiteY7" fmla="*/ 53726 h 155208"/>
                <a:gd name="connsiteX8" fmla="*/ 157131 w 260434"/>
                <a:gd name="connsiteY8" fmla="*/ 79324 h 155208"/>
                <a:gd name="connsiteX9" fmla="*/ 157131 w 260434"/>
                <a:gd name="connsiteY9" fmla="*/ 155107 h 155208"/>
                <a:gd name="connsiteX10" fmla="*/ 103607 w 260434"/>
                <a:gd name="connsiteY10" fmla="*/ 155107 h 155208"/>
                <a:gd name="connsiteX11" fmla="*/ 103607 w 260434"/>
                <a:gd name="connsiteY11" fmla="*/ 76491 h 155208"/>
                <a:gd name="connsiteX12" fmla="*/ 80539 w 260434"/>
                <a:gd name="connsiteY12" fmla="*/ 45227 h 155208"/>
                <a:gd name="connsiteX13" fmla="*/ 60809 w 260434"/>
                <a:gd name="connsiteY13" fmla="*/ 53625 h 155208"/>
                <a:gd name="connsiteX14" fmla="*/ 53524 w 260434"/>
                <a:gd name="connsiteY14" fmla="*/ 79223 h 155208"/>
                <a:gd name="connsiteX15" fmla="*/ 53524 w 260434"/>
                <a:gd name="connsiteY15" fmla="*/ 155006 h 155208"/>
                <a:gd name="connsiteX16" fmla="*/ 0 w 260434"/>
                <a:gd name="connsiteY16" fmla="*/ 155006 h 155208"/>
                <a:gd name="connsiteX17" fmla="*/ 0 w 260434"/>
                <a:gd name="connsiteY17" fmla="*/ 2529 h 155208"/>
                <a:gd name="connsiteX18" fmla="*/ 50994 w 260434"/>
                <a:gd name="connsiteY18" fmla="*/ 2529 h 155208"/>
                <a:gd name="connsiteX19" fmla="*/ 50994 w 260434"/>
                <a:gd name="connsiteY19" fmla="*/ 18617 h 155208"/>
                <a:gd name="connsiteX20" fmla="*/ 71129 w 260434"/>
                <a:gd name="connsiteY20" fmla="*/ 4654 h 155208"/>
                <a:gd name="connsiteX21" fmla="*/ 96626 w 260434"/>
                <a:gd name="connsiteY21" fmla="*/ 0 h 155208"/>
                <a:gd name="connsiteX22" fmla="*/ 125361 w 260434"/>
                <a:gd name="connsiteY22" fmla="*/ 5868 h 155208"/>
                <a:gd name="connsiteX23" fmla="*/ 145900 w 260434"/>
                <a:gd name="connsiteY23" fmla="*/ 23878 h 155208"/>
                <a:gd name="connsiteX24" fmla="*/ 168666 w 260434"/>
                <a:gd name="connsiteY24" fmla="*/ 6172 h 155208"/>
                <a:gd name="connsiteX25" fmla="*/ 198817 w 260434"/>
                <a:gd name="connsiteY25" fmla="*/ 0 h 155208"/>
                <a:gd name="connsiteX26" fmla="*/ 243639 w 260434"/>
                <a:gd name="connsiteY26" fmla="*/ 16897 h 1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4" h="155208">
                  <a:moveTo>
                    <a:pt x="243639" y="16897"/>
                  </a:moveTo>
                  <a:cubicBezTo>
                    <a:pt x="254769" y="28128"/>
                    <a:pt x="260435" y="45126"/>
                    <a:pt x="260435" y="67891"/>
                  </a:cubicBezTo>
                  <a:lnTo>
                    <a:pt x="260435" y="155209"/>
                  </a:lnTo>
                  <a:lnTo>
                    <a:pt x="206911" y="155209"/>
                  </a:lnTo>
                  <a:lnTo>
                    <a:pt x="206911" y="76593"/>
                  </a:lnTo>
                  <a:cubicBezTo>
                    <a:pt x="206911" y="65868"/>
                    <a:pt x="204888" y="57976"/>
                    <a:pt x="200841" y="52917"/>
                  </a:cubicBezTo>
                  <a:cubicBezTo>
                    <a:pt x="196793" y="47858"/>
                    <a:pt x="191127" y="45328"/>
                    <a:pt x="183842" y="45328"/>
                  </a:cubicBezTo>
                  <a:cubicBezTo>
                    <a:pt x="175748" y="45328"/>
                    <a:pt x="169273" y="48161"/>
                    <a:pt x="164416" y="53726"/>
                  </a:cubicBezTo>
                  <a:cubicBezTo>
                    <a:pt x="159559" y="59291"/>
                    <a:pt x="157131" y="67891"/>
                    <a:pt x="157131" y="79324"/>
                  </a:cubicBezTo>
                  <a:lnTo>
                    <a:pt x="157131" y="155107"/>
                  </a:lnTo>
                  <a:lnTo>
                    <a:pt x="103607" y="155107"/>
                  </a:lnTo>
                  <a:lnTo>
                    <a:pt x="103607" y="76491"/>
                  </a:lnTo>
                  <a:cubicBezTo>
                    <a:pt x="103607" y="55648"/>
                    <a:pt x="95918" y="45227"/>
                    <a:pt x="80539" y="45227"/>
                  </a:cubicBezTo>
                  <a:cubicBezTo>
                    <a:pt x="72242" y="45227"/>
                    <a:pt x="65665" y="48060"/>
                    <a:pt x="60809" y="53625"/>
                  </a:cubicBezTo>
                  <a:cubicBezTo>
                    <a:pt x="55952" y="59190"/>
                    <a:pt x="53524" y="67790"/>
                    <a:pt x="53524" y="79223"/>
                  </a:cubicBezTo>
                  <a:lnTo>
                    <a:pt x="53524" y="155006"/>
                  </a:lnTo>
                  <a:lnTo>
                    <a:pt x="0" y="155006"/>
                  </a:lnTo>
                  <a:lnTo>
                    <a:pt x="0" y="2529"/>
                  </a:lnTo>
                  <a:lnTo>
                    <a:pt x="50994" y="2529"/>
                  </a:lnTo>
                  <a:lnTo>
                    <a:pt x="50994" y="18617"/>
                  </a:lnTo>
                  <a:cubicBezTo>
                    <a:pt x="56660" y="12445"/>
                    <a:pt x="63338" y="7791"/>
                    <a:pt x="71129" y="4654"/>
                  </a:cubicBezTo>
                  <a:cubicBezTo>
                    <a:pt x="78920" y="1518"/>
                    <a:pt x="87419" y="0"/>
                    <a:pt x="96626" y="0"/>
                  </a:cubicBezTo>
                  <a:cubicBezTo>
                    <a:pt x="107351" y="0"/>
                    <a:pt x="116862" y="1922"/>
                    <a:pt x="125361" y="5868"/>
                  </a:cubicBezTo>
                  <a:cubicBezTo>
                    <a:pt x="133860" y="9814"/>
                    <a:pt x="140639" y="15784"/>
                    <a:pt x="145900" y="23878"/>
                  </a:cubicBezTo>
                  <a:cubicBezTo>
                    <a:pt x="151870" y="16189"/>
                    <a:pt x="159559" y="10219"/>
                    <a:pt x="168666" y="6172"/>
                  </a:cubicBezTo>
                  <a:cubicBezTo>
                    <a:pt x="177772" y="2125"/>
                    <a:pt x="187890" y="0"/>
                    <a:pt x="198817" y="0"/>
                  </a:cubicBezTo>
                  <a:cubicBezTo>
                    <a:pt x="217535" y="0"/>
                    <a:pt x="232510" y="5565"/>
                    <a:pt x="243639" y="16897"/>
                  </a:cubicBezTo>
                  <a:close/>
                </a:path>
              </a:pathLst>
            </a:custGeom>
            <a:solidFill>
              <a:srgbClr val="312783"/>
            </a:solidFill>
            <a:ln w="10108"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EEA5FD59-618F-7CF0-D4F3-2A4EBAB896FA}"/>
                </a:ext>
              </a:extLst>
            </p:cNvPr>
            <p:cNvSpPr/>
            <p:nvPr/>
          </p:nvSpPr>
          <p:spPr>
            <a:xfrm>
              <a:off x="7298918" y="467625"/>
              <a:ext cx="65361" cy="226438"/>
            </a:xfrm>
            <a:custGeom>
              <a:avLst/>
              <a:gdLst>
                <a:gd name="connsiteX0" fmla="*/ 9005 w 65361"/>
                <a:gd name="connsiteY0" fmla="*/ 48667 h 226438"/>
                <a:gd name="connsiteX1" fmla="*/ 0 w 65361"/>
                <a:gd name="connsiteY1" fmla="*/ 28431 h 226438"/>
                <a:gd name="connsiteX2" fmla="*/ 9005 w 65361"/>
                <a:gd name="connsiteY2" fmla="*/ 8195 h 226438"/>
                <a:gd name="connsiteX3" fmla="*/ 32681 w 65361"/>
                <a:gd name="connsiteY3" fmla="*/ 0 h 226438"/>
                <a:gd name="connsiteX4" fmla="*/ 56357 w 65361"/>
                <a:gd name="connsiteY4" fmla="*/ 7791 h 226438"/>
                <a:gd name="connsiteX5" fmla="*/ 65362 w 65361"/>
                <a:gd name="connsiteY5" fmla="*/ 27622 h 226438"/>
                <a:gd name="connsiteX6" fmla="*/ 56357 w 65361"/>
                <a:gd name="connsiteY6" fmla="*/ 48566 h 226438"/>
                <a:gd name="connsiteX7" fmla="*/ 32681 w 65361"/>
                <a:gd name="connsiteY7" fmla="*/ 56863 h 226438"/>
                <a:gd name="connsiteX8" fmla="*/ 9005 w 65361"/>
                <a:gd name="connsiteY8" fmla="*/ 48667 h 226438"/>
                <a:gd name="connsiteX9" fmla="*/ 5868 w 65361"/>
                <a:gd name="connsiteY9" fmla="*/ 73759 h 226438"/>
                <a:gd name="connsiteX10" fmla="*/ 59392 w 65361"/>
                <a:gd name="connsiteY10" fmla="*/ 73759 h 226438"/>
                <a:gd name="connsiteX11" fmla="*/ 59392 w 65361"/>
                <a:gd name="connsiteY11" fmla="*/ 226439 h 226438"/>
                <a:gd name="connsiteX12" fmla="*/ 5868 w 65361"/>
                <a:gd name="connsiteY12" fmla="*/ 226439 h 226438"/>
                <a:gd name="connsiteX13" fmla="*/ 5868 w 65361"/>
                <a:gd name="connsiteY13" fmla="*/ 73759 h 2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61" h="226438">
                  <a:moveTo>
                    <a:pt x="9005" y="48667"/>
                  </a:moveTo>
                  <a:cubicBezTo>
                    <a:pt x="3035" y="43203"/>
                    <a:pt x="0" y="36424"/>
                    <a:pt x="0" y="28431"/>
                  </a:cubicBezTo>
                  <a:cubicBezTo>
                    <a:pt x="0" y="20438"/>
                    <a:pt x="3035" y="13558"/>
                    <a:pt x="9005" y="8195"/>
                  </a:cubicBezTo>
                  <a:cubicBezTo>
                    <a:pt x="14975" y="2732"/>
                    <a:pt x="22866" y="0"/>
                    <a:pt x="32681" y="0"/>
                  </a:cubicBezTo>
                  <a:cubicBezTo>
                    <a:pt x="42394" y="0"/>
                    <a:pt x="50286" y="2631"/>
                    <a:pt x="56357" y="7791"/>
                  </a:cubicBezTo>
                  <a:cubicBezTo>
                    <a:pt x="62326" y="12951"/>
                    <a:pt x="65362" y="19629"/>
                    <a:pt x="65362" y="27622"/>
                  </a:cubicBezTo>
                  <a:cubicBezTo>
                    <a:pt x="65362" y="36121"/>
                    <a:pt x="62326" y="43102"/>
                    <a:pt x="56357" y="48566"/>
                  </a:cubicBezTo>
                  <a:cubicBezTo>
                    <a:pt x="50387" y="54131"/>
                    <a:pt x="42495" y="56863"/>
                    <a:pt x="32681" y="56863"/>
                  </a:cubicBezTo>
                  <a:cubicBezTo>
                    <a:pt x="22866" y="56863"/>
                    <a:pt x="14975" y="54131"/>
                    <a:pt x="9005" y="48667"/>
                  </a:cubicBezTo>
                  <a:close/>
                  <a:moveTo>
                    <a:pt x="5868" y="73759"/>
                  </a:moveTo>
                  <a:lnTo>
                    <a:pt x="59392" y="73759"/>
                  </a:lnTo>
                  <a:lnTo>
                    <a:pt x="59392" y="226439"/>
                  </a:lnTo>
                  <a:lnTo>
                    <a:pt x="5868" y="226439"/>
                  </a:lnTo>
                  <a:lnTo>
                    <a:pt x="5868" y="73759"/>
                  </a:lnTo>
                  <a:close/>
                </a:path>
              </a:pathLst>
            </a:custGeom>
            <a:solidFill>
              <a:srgbClr val="312783"/>
            </a:solidFill>
            <a:ln w="10108"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7C1AA2FB-F604-9CFF-0784-A0F411D01DD3}"/>
                </a:ext>
              </a:extLst>
            </p:cNvPr>
            <p:cNvSpPr/>
            <p:nvPr/>
          </p:nvSpPr>
          <p:spPr>
            <a:xfrm>
              <a:off x="7383402"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3 w 159154"/>
                <a:gd name="connsiteY8" fmla="*/ 63136 h 157940"/>
                <a:gd name="connsiteX9" fmla="*/ 87318 w 159154"/>
                <a:gd name="connsiteY9" fmla="*/ 42596 h 157940"/>
                <a:gd name="connsiteX10" fmla="*/ 63541 w 159154"/>
                <a:gd name="connsiteY10" fmla="*/ 52208 h 157940"/>
                <a:gd name="connsiteX11" fmla="*/ 54131 w 159154"/>
                <a:gd name="connsiteY11" fmla="*/ 78717 h 157940"/>
                <a:gd name="connsiteX12" fmla="*/ 63541 w 159154"/>
                <a:gd name="connsiteY12" fmla="*/ 105631 h 157940"/>
                <a:gd name="connsiteX13" fmla="*/ 87318 w 159154"/>
                <a:gd name="connsiteY13" fmla="*/ 115344 h 157940"/>
                <a:gd name="connsiteX14" fmla="*/ 117773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3" y="63136"/>
                  </a:lnTo>
                  <a:cubicBezTo>
                    <a:pt x="110791" y="49477"/>
                    <a:pt x="100673" y="42596"/>
                    <a:pt x="87318" y="42596"/>
                  </a:cubicBezTo>
                  <a:cubicBezTo>
                    <a:pt x="77706" y="42596"/>
                    <a:pt x="69814" y="45834"/>
                    <a:pt x="63541" y="52208"/>
                  </a:cubicBezTo>
                  <a:cubicBezTo>
                    <a:pt x="57267" y="58583"/>
                    <a:pt x="54131" y="67385"/>
                    <a:pt x="54131" y="78717"/>
                  </a:cubicBezTo>
                  <a:cubicBezTo>
                    <a:pt x="54131" y="90151"/>
                    <a:pt x="57267" y="99155"/>
                    <a:pt x="63541" y="105631"/>
                  </a:cubicBezTo>
                  <a:cubicBezTo>
                    <a:pt x="69814" y="112106"/>
                    <a:pt x="77807" y="115344"/>
                    <a:pt x="87318" y="115344"/>
                  </a:cubicBezTo>
                  <a:cubicBezTo>
                    <a:pt x="100673" y="115344"/>
                    <a:pt x="110791" y="108464"/>
                    <a:pt x="117773" y="94805"/>
                  </a:cubicBezTo>
                  <a:lnTo>
                    <a:pt x="159155" y="115951"/>
                  </a:lnTo>
                  <a:cubicBezTo>
                    <a:pt x="153893" y="129104"/>
                    <a:pt x="144990" y="139425"/>
                    <a:pt x="132443" y="146811"/>
                  </a:cubicBezTo>
                  <a:cubicBezTo>
                    <a:pt x="119897" y="154197"/>
                    <a:pt x="104923" y="157940"/>
                    <a:pt x="87621" y="157940"/>
                  </a:cubicBezTo>
                  <a:cubicBezTo>
                    <a:pt x="70724" y="157738"/>
                    <a:pt x="55547"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5733654A-DDCB-9729-7CD4-F2409E759679}"/>
                </a:ext>
              </a:extLst>
            </p:cNvPr>
            <p:cNvSpPr/>
            <p:nvPr/>
          </p:nvSpPr>
          <p:spPr>
            <a:xfrm>
              <a:off x="7554092"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6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228 w 151869"/>
                <a:gd name="connsiteY19" fmla="*/ 119291 h 157638"/>
                <a:gd name="connsiteX20" fmla="*/ 98346 w 151869"/>
                <a:gd name="connsiteY20" fmla="*/ 106037 h 157638"/>
                <a:gd name="connsiteX21" fmla="*/ 98346 w 151869"/>
                <a:gd name="connsiteY21" fmla="*/ 92782 h 157638"/>
                <a:gd name="connsiteX22" fmla="*/ 75277 w 151869"/>
                <a:gd name="connsiteY22" fmla="*/ 92782 h 157638"/>
                <a:gd name="connsiteX23" fmla="*/ 51905 w 151869"/>
                <a:gd name="connsiteY23" fmla="*/ 108263 h 157638"/>
                <a:gd name="connsiteX24" fmla="*/ 57267 w 151869"/>
                <a:gd name="connsiteY24" fmla="*/ 119494 h 157638"/>
                <a:gd name="connsiteX25" fmla="*/ 71938 w 151869"/>
                <a:gd name="connsiteY25" fmla="*/ 123743 h 157638"/>
                <a:gd name="connsiteX26" fmla="*/ 88228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8" y="141753"/>
                    <a:pt x="6577" y="134671"/>
                  </a:cubicBezTo>
                  <a:cubicBezTo>
                    <a:pt x="2125" y="127588"/>
                    <a:pt x="0" y="119595"/>
                    <a:pt x="0" y="110590"/>
                  </a:cubicBezTo>
                  <a:cubicBezTo>
                    <a:pt x="0" y="96121"/>
                    <a:pt x="5565" y="84891"/>
                    <a:pt x="16593" y="76897"/>
                  </a:cubicBezTo>
                  <a:cubicBezTo>
                    <a:pt x="27723" y="68904"/>
                    <a:pt x="44822" y="64958"/>
                    <a:pt x="67891" y="64958"/>
                  </a:cubicBezTo>
                  <a:lnTo>
                    <a:pt x="98346" y="64958"/>
                  </a:lnTo>
                  <a:cubicBezTo>
                    <a:pt x="97436" y="48770"/>
                    <a:pt x="86609" y="40776"/>
                    <a:pt x="65969" y="40776"/>
                  </a:cubicBezTo>
                  <a:cubicBezTo>
                    <a:pt x="58684" y="40776"/>
                    <a:pt x="51197" y="41991"/>
                    <a:pt x="43709" y="44318"/>
                  </a:cubicBezTo>
                  <a:cubicBezTo>
                    <a:pt x="36222" y="46645"/>
                    <a:pt x="29848" y="49883"/>
                    <a:pt x="24586" y="54031"/>
                  </a:cubicBezTo>
                  <a:lnTo>
                    <a:pt x="6577" y="17708"/>
                  </a:lnTo>
                  <a:cubicBezTo>
                    <a:pt x="14974" y="12042"/>
                    <a:pt x="25295" y="7691"/>
                    <a:pt x="37436" y="4656"/>
                  </a:cubicBezTo>
                  <a:cubicBezTo>
                    <a:pt x="49578" y="1620"/>
                    <a:pt x="61719" y="1"/>
                    <a:pt x="73962" y="1"/>
                  </a:cubicBezTo>
                  <a:cubicBezTo>
                    <a:pt x="99156" y="-100"/>
                    <a:pt x="118481" y="5667"/>
                    <a:pt x="131836" y="17202"/>
                  </a:cubicBezTo>
                  <a:close/>
                  <a:moveTo>
                    <a:pt x="88228" y="119291"/>
                  </a:moveTo>
                  <a:cubicBezTo>
                    <a:pt x="92882" y="116256"/>
                    <a:pt x="96323" y="111905"/>
                    <a:pt x="98346" y="106037"/>
                  </a:cubicBezTo>
                  <a:lnTo>
                    <a:pt x="98346" y="92782"/>
                  </a:lnTo>
                  <a:lnTo>
                    <a:pt x="75277" y="92782"/>
                  </a:lnTo>
                  <a:cubicBezTo>
                    <a:pt x="59696" y="92782"/>
                    <a:pt x="51905" y="97943"/>
                    <a:pt x="51905" y="108263"/>
                  </a:cubicBezTo>
                  <a:cubicBezTo>
                    <a:pt x="51905" y="112917"/>
                    <a:pt x="53726" y="116762"/>
                    <a:pt x="57267" y="119494"/>
                  </a:cubicBezTo>
                  <a:cubicBezTo>
                    <a:pt x="60809" y="122226"/>
                    <a:pt x="65665" y="123743"/>
                    <a:pt x="71938" y="123743"/>
                  </a:cubicBezTo>
                  <a:cubicBezTo>
                    <a:pt x="78009" y="123844"/>
                    <a:pt x="83473" y="122327"/>
                    <a:pt x="88228" y="119291"/>
                  </a:cubicBezTo>
                  <a:close/>
                </a:path>
              </a:pathLst>
            </a:custGeom>
            <a:solidFill>
              <a:srgbClr val="312783"/>
            </a:solidFill>
            <a:ln w="10108" cap="flat">
              <a:noFill/>
              <a:prstDash val="solid"/>
              <a:miter/>
            </a:ln>
          </p:spPr>
          <p:txBody>
            <a:bodyPr rtlCol="0" anchor="ctr"/>
            <a:lstStyle/>
            <a:p>
              <a:endParaRPr lang="es-CO"/>
            </a:p>
          </p:txBody>
        </p:sp>
      </p:grpSp>
      <p:sp>
        <p:nvSpPr>
          <p:cNvPr id="82" name="Forma libre: forma 81">
            <a:extLst>
              <a:ext uri="{FF2B5EF4-FFF2-40B4-BE49-F238E27FC236}">
                <a16:creationId xmlns:a16="http://schemas.microsoft.com/office/drawing/2014/main" id="{078950E4-C502-9E31-77CE-87D9500231E3}"/>
              </a:ext>
            </a:extLst>
          </p:cNvPr>
          <p:cNvSpPr/>
          <p:nvPr/>
        </p:nvSpPr>
        <p:spPr>
          <a:xfrm>
            <a:off x="8028361"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6F4B9730-04D3-D6C9-5EFB-D2893D9C7B93}"/>
              </a:ext>
            </a:extLst>
          </p:cNvPr>
          <p:cNvSpPr/>
          <p:nvPr/>
        </p:nvSpPr>
        <p:spPr>
          <a:xfrm>
            <a:off x="9600219"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pic>
        <p:nvPicPr>
          <p:cNvPr id="84" name="Imagen 83" descr="Logotipo&#10;&#10;Descripción generada automáticamente">
            <a:extLst>
              <a:ext uri="{FF2B5EF4-FFF2-40B4-BE49-F238E27FC236}">
                <a16:creationId xmlns:a16="http://schemas.microsoft.com/office/drawing/2014/main" id="{27F0A1D8-259C-AD10-C18C-AD97A2C38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979" y="270767"/>
            <a:ext cx="905778" cy="627823"/>
          </a:xfrm>
          <a:prstGeom prst="rect">
            <a:avLst/>
          </a:prstGeom>
        </p:spPr>
      </p:pic>
    </p:spTree>
    <p:extLst>
      <p:ext uri="{BB962C8B-B14F-4D97-AF65-F5344CB8AC3E}">
        <p14:creationId xmlns:p14="http://schemas.microsoft.com/office/powerpoint/2010/main" val="92045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Una puerta blanca&#10;&#10;Descripción generada automáticamente con confianza media">
            <a:extLst>
              <a:ext uri="{FF2B5EF4-FFF2-40B4-BE49-F238E27FC236}">
                <a16:creationId xmlns:a16="http://schemas.microsoft.com/office/drawing/2014/main" id="{59C0F6A8-BFAA-5938-D352-863B51F4A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406" y="4024361"/>
            <a:ext cx="4636365" cy="2439307"/>
          </a:xfrm>
          <a:prstGeom prst="rect">
            <a:avLst/>
          </a:prstGeom>
        </p:spPr>
      </p:pic>
      <p:pic>
        <p:nvPicPr>
          <p:cNvPr id="16" name="Imagen 15" descr="Imagen en blanco y negro de un refrigerador&#10;&#10;Descripción generada automáticamente con confianza baja">
            <a:extLst>
              <a:ext uri="{FF2B5EF4-FFF2-40B4-BE49-F238E27FC236}">
                <a16:creationId xmlns:a16="http://schemas.microsoft.com/office/drawing/2014/main" id="{2C7690D6-CA5D-E548-3CE9-5EE7AA4D9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0829" y="1424312"/>
            <a:ext cx="4636365" cy="2439306"/>
          </a:xfrm>
          <a:prstGeom prst="rect">
            <a:avLst/>
          </a:prstGeom>
        </p:spPr>
      </p:pic>
      <p:pic>
        <p:nvPicPr>
          <p:cNvPr id="2" name="Imagen 1" descr="Patrón de fondo&#10;&#10;Descripción generada automáticamente">
            <a:extLst>
              <a:ext uri="{FF2B5EF4-FFF2-40B4-BE49-F238E27FC236}">
                <a16:creationId xmlns:a16="http://schemas.microsoft.com/office/drawing/2014/main" id="{F0F468AD-3539-163D-4BF4-96A69DABBB40}"/>
              </a:ext>
            </a:extLst>
          </p:cNvPr>
          <p:cNvPicPr>
            <a:picLocks noChangeAspect="1"/>
          </p:cNvPicPr>
          <p:nvPr/>
        </p:nvPicPr>
        <p:blipFill rotWithShape="1">
          <a:blip r:embed="rId4">
            <a:extLst>
              <a:ext uri="{28A0092B-C50C-407E-A947-70E740481C1C}">
                <a14:useLocalDpi xmlns:a14="http://schemas.microsoft.com/office/drawing/2010/main" val="0"/>
              </a:ext>
            </a:extLst>
          </a:blip>
          <a:srcRect l="21701" r="16475" b="67702"/>
          <a:stretch/>
        </p:blipFill>
        <p:spPr>
          <a:xfrm>
            <a:off x="0" y="0"/>
            <a:ext cx="5887616" cy="961177"/>
          </a:xfrm>
          <a:prstGeom prst="rect">
            <a:avLst/>
          </a:prstGeom>
        </p:spPr>
      </p:pic>
      <p:sp>
        <p:nvSpPr>
          <p:cNvPr id="4" name="CuadroTexto 3">
            <a:extLst>
              <a:ext uri="{FF2B5EF4-FFF2-40B4-BE49-F238E27FC236}">
                <a16:creationId xmlns:a16="http://schemas.microsoft.com/office/drawing/2014/main" id="{5FE14ACA-C8BF-D8C1-D26B-B26496B48405}"/>
              </a:ext>
            </a:extLst>
          </p:cNvPr>
          <p:cNvSpPr txBox="1"/>
          <p:nvPr/>
        </p:nvSpPr>
        <p:spPr>
          <a:xfrm>
            <a:off x="804333" y="192400"/>
            <a:ext cx="4348790" cy="707886"/>
          </a:xfrm>
          <a:prstGeom prst="rect">
            <a:avLst/>
          </a:prstGeom>
          <a:noFill/>
        </p:spPr>
        <p:txBody>
          <a:bodyPr wrap="square" rtlCol="0">
            <a:spAutoFit/>
          </a:bodyPr>
          <a:lstStyle/>
          <a:p>
            <a:r>
              <a:rPr lang="es-ES" sz="2000" dirty="0">
                <a:solidFill>
                  <a:srgbClr val="312783"/>
                </a:solidFill>
                <a:latin typeface="Arial Black" panose="020B0A04020102020204" pitchFamily="34" charset="0"/>
                <a:cs typeface="Arial" panose="020B0604020202020204" pitchFamily="34" charset="0"/>
              </a:rPr>
              <a:t>PLANTA ARQUITECTÓNICA DETALLE</a:t>
            </a:r>
            <a:endParaRPr lang="es-CO" sz="2000" dirty="0">
              <a:solidFill>
                <a:srgbClr val="312783"/>
              </a:solidFill>
              <a:latin typeface="Arial Black" panose="020B0A04020102020204" pitchFamily="34" charset="0"/>
              <a:cs typeface="Arial" panose="020B0604020202020204" pitchFamily="34" charset="0"/>
            </a:endParaRPr>
          </a:p>
        </p:txBody>
      </p:sp>
      <p:pic>
        <p:nvPicPr>
          <p:cNvPr id="7" name="Imagen 6" descr="Diagrama, Dibujo de ingeniería&#10;&#10;Descripción generada automáticamente">
            <a:extLst>
              <a:ext uri="{FF2B5EF4-FFF2-40B4-BE49-F238E27FC236}">
                <a16:creationId xmlns:a16="http://schemas.microsoft.com/office/drawing/2014/main" id="{A201E89F-6D6F-BEA0-1FF5-A56F2623D4BD}"/>
              </a:ext>
            </a:extLst>
          </p:cNvPr>
          <p:cNvPicPr>
            <a:picLocks noChangeAspect="1"/>
          </p:cNvPicPr>
          <p:nvPr/>
        </p:nvPicPr>
        <p:blipFill rotWithShape="1">
          <a:blip r:embed="rId5">
            <a:extLst>
              <a:ext uri="{28A0092B-C50C-407E-A947-70E740481C1C}">
                <a14:useLocalDpi xmlns:a14="http://schemas.microsoft.com/office/drawing/2010/main" val="0"/>
              </a:ext>
            </a:extLst>
          </a:blip>
          <a:srcRect r="55987" b="33909"/>
          <a:stretch/>
        </p:blipFill>
        <p:spPr>
          <a:xfrm>
            <a:off x="804333" y="1424312"/>
            <a:ext cx="3427080" cy="4431814"/>
          </a:xfrm>
          <a:prstGeom prst="rect">
            <a:avLst/>
          </a:prstGeom>
        </p:spPr>
      </p:pic>
      <p:sp>
        <p:nvSpPr>
          <p:cNvPr id="9" name="CuadroTexto 8">
            <a:extLst>
              <a:ext uri="{FF2B5EF4-FFF2-40B4-BE49-F238E27FC236}">
                <a16:creationId xmlns:a16="http://schemas.microsoft.com/office/drawing/2014/main" id="{8D746DAD-D133-AC58-EDF3-3B288361376A}"/>
              </a:ext>
            </a:extLst>
          </p:cNvPr>
          <p:cNvSpPr txBox="1"/>
          <p:nvPr/>
        </p:nvSpPr>
        <p:spPr>
          <a:xfrm>
            <a:off x="1504129" y="2785188"/>
            <a:ext cx="445969" cy="338554"/>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1</a:t>
            </a:r>
            <a:endParaRPr lang="es-CO" sz="1600" dirty="0">
              <a:solidFill>
                <a:srgbClr val="FF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90877536-9F3D-8659-030D-F21A12C630B6}"/>
              </a:ext>
            </a:extLst>
          </p:cNvPr>
          <p:cNvSpPr txBox="1"/>
          <p:nvPr/>
        </p:nvSpPr>
        <p:spPr>
          <a:xfrm>
            <a:off x="2294888" y="4449147"/>
            <a:ext cx="445969" cy="338554"/>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2</a:t>
            </a:r>
            <a:endParaRPr lang="es-CO" sz="1600" dirty="0">
              <a:solidFill>
                <a:srgbClr val="FF000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89604F5-B050-E8A7-CA84-E7EA914D2E85}"/>
              </a:ext>
            </a:extLst>
          </p:cNvPr>
          <p:cNvSpPr txBox="1"/>
          <p:nvPr/>
        </p:nvSpPr>
        <p:spPr>
          <a:xfrm>
            <a:off x="5640829" y="1431777"/>
            <a:ext cx="2299651" cy="338554"/>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1 – Vista cocina</a:t>
            </a:r>
            <a:endParaRPr lang="es-CO" sz="1600" dirty="0">
              <a:solidFill>
                <a:srgbClr val="FF0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4F62AED9-8706-6B5E-5915-DFF61C2BA23F}"/>
              </a:ext>
            </a:extLst>
          </p:cNvPr>
          <p:cNvSpPr txBox="1"/>
          <p:nvPr/>
        </p:nvSpPr>
        <p:spPr>
          <a:xfrm>
            <a:off x="404720" y="5433688"/>
            <a:ext cx="4226303" cy="1077218"/>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MUESTRANOS EN UNA O VARIAS IMÁGENES TÚ IDEA, PUEDES REALIZARLA DESDE CUALQUIER PERSPECTIVA </a:t>
            </a:r>
            <a:endParaRPr lang="es-CO" sz="1600" dirty="0">
              <a:solidFill>
                <a:srgbClr val="FF000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1E006939-AA3A-3AC6-87F9-D9110C871E32}"/>
              </a:ext>
            </a:extLst>
          </p:cNvPr>
          <p:cNvSpPr txBox="1"/>
          <p:nvPr/>
        </p:nvSpPr>
        <p:spPr>
          <a:xfrm>
            <a:off x="5640829" y="4024361"/>
            <a:ext cx="2299651" cy="338554"/>
          </a:xfrm>
          <a:prstGeom prst="rect">
            <a:avLst/>
          </a:prstGeom>
          <a:solidFill>
            <a:schemeClr val="bg1"/>
          </a:solidFill>
          <a:ln>
            <a:solidFill>
              <a:srgbClr val="FF0000"/>
            </a:solidFill>
          </a:ln>
        </p:spPr>
        <p:txBody>
          <a:bodyPr wrap="square" rtlCol="0">
            <a:spAutoFit/>
          </a:bodyPr>
          <a:lstStyle/>
          <a:p>
            <a:pPr algn="ctr"/>
            <a:r>
              <a:rPr lang="es-ES" sz="1600" dirty="0">
                <a:solidFill>
                  <a:srgbClr val="FF0000"/>
                </a:solidFill>
                <a:latin typeface="Arial" panose="020B0604020202020204" pitchFamily="34" charset="0"/>
                <a:cs typeface="Arial" panose="020B0604020202020204" pitchFamily="34" charset="0"/>
              </a:rPr>
              <a:t>2 – Vista sala</a:t>
            </a:r>
            <a:endParaRPr lang="es-CO" sz="1600" dirty="0">
              <a:solidFill>
                <a:srgbClr val="FF0000"/>
              </a:solidFill>
              <a:latin typeface="Arial" panose="020B0604020202020204" pitchFamily="34" charset="0"/>
              <a:cs typeface="Arial" panose="020B0604020202020204" pitchFamily="34" charset="0"/>
            </a:endParaRPr>
          </a:p>
        </p:txBody>
      </p:sp>
      <p:grpSp>
        <p:nvGrpSpPr>
          <p:cNvPr id="15" name="Gráfico 2">
            <a:extLst>
              <a:ext uri="{FF2B5EF4-FFF2-40B4-BE49-F238E27FC236}">
                <a16:creationId xmlns:a16="http://schemas.microsoft.com/office/drawing/2014/main" id="{C919DA76-E2AD-8FDA-99A1-B1462ECDA55B}"/>
              </a:ext>
            </a:extLst>
          </p:cNvPr>
          <p:cNvGrpSpPr/>
          <p:nvPr/>
        </p:nvGrpSpPr>
        <p:grpSpPr>
          <a:xfrm>
            <a:off x="10014894" y="328563"/>
            <a:ext cx="1484741" cy="471688"/>
            <a:chOff x="10221274" y="385468"/>
            <a:chExt cx="1170743" cy="371934"/>
          </a:xfrm>
        </p:grpSpPr>
        <p:sp>
          <p:nvSpPr>
            <p:cNvPr id="17" name="Forma libre: forma 16">
              <a:extLst>
                <a:ext uri="{FF2B5EF4-FFF2-40B4-BE49-F238E27FC236}">
                  <a16:creationId xmlns:a16="http://schemas.microsoft.com/office/drawing/2014/main" id="{61FBE661-7F05-0F89-9DDA-A1909404E6B4}"/>
                </a:ext>
              </a:extLst>
            </p:cNvPr>
            <p:cNvSpPr/>
            <p:nvPr/>
          </p:nvSpPr>
          <p:spPr>
            <a:xfrm>
              <a:off x="10230987" y="395282"/>
              <a:ext cx="346538" cy="346538"/>
            </a:xfrm>
            <a:custGeom>
              <a:avLst/>
              <a:gdLst>
                <a:gd name="connsiteX0" fmla="*/ 0 w 346538"/>
                <a:gd name="connsiteY0" fmla="*/ 0 h 346538"/>
                <a:gd name="connsiteX1" fmla="*/ 346538 w 346538"/>
                <a:gd name="connsiteY1" fmla="*/ 0 h 346538"/>
                <a:gd name="connsiteX2" fmla="*/ 346538 w 346538"/>
                <a:gd name="connsiteY2" fmla="*/ 346538 h 346538"/>
                <a:gd name="connsiteX3" fmla="*/ 0 w 346538"/>
                <a:gd name="connsiteY3" fmla="*/ 346538 h 346538"/>
              </a:gdLst>
              <a:ahLst/>
              <a:cxnLst>
                <a:cxn ang="0">
                  <a:pos x="connsiteX0" y="connsiteY0"/>
                </a:cxn>
                <a:cxn ang="0">
                  <a:pos x="connsiteX1" y="connsiteY1"/>
                </a:cxn>
                <a:cxn ang="0">
                  <a:pos x="connsiteX2" y="connsiteY2"/>
                </a:cxn>
                <a:cxn ang="0">
                  <a:pos x="connsiteX3" y="connsiteY3"/>
                </a:cxn>
              </a:cxnLst>
              <a:rect l="l" t="t" r="r" b="b"/>
              <a:pathLst>
                <a:path w="346538" h="346538">
                  <a:moveTo>
                    <a:pt x="0" y="0"/>
                  </a:moveTo>
                  <a:lnTo>
                    <a:pt x="346538" y="0"/>
                  </a:lnTo>
                  <a:lnTo>
                    <a:pt x="346538" y="346538"/>
                  </a:lnTo>
                  <a:lnTo>
                    <a:pt x="0" y="346538"/>
                  </a:lnTo>
                  <a:close/>
                </a:path>
              </a:pathLst>
            </a:custGeom>
            <a:solidFill>
              <a:srgbClr val="E30613"/>
            </a:solidFill>
            <a:ln w="10108" cap="flat">
              <a:noFill/>
              <a:prstDash val="solid"/>
              <a:miter/>
            </a:ln>
          </p:spPr>
          <p:txBody>
            <a:bodyPr rtlCol="0" anchor="ctr"/>
            <a:lstStyle/>
            <a:p>
              <a:endParaRPr lang="es-CO"/>
            </a:p>
          </p:txBody>
        </p:sp>
        <p:grpSp>
          <p:nvGrpSpPr>
            <p:cNvPr id="18" name="Gráfico 2">
              <a:extLst>
                <a:ext uri="{FF2B5EF4-FFF2-40B4-BE49-F238E27FC236}">
                  <a16:creationId xmlns:a16="http://schemas.microsoft.com/office/drawing/2014/main" id="{919621B4-4E27-1343-53D7-DAD292016E69}"/>
                </a:ext>
              </a:extLst>
            </p:cNvPr>
            <p:cNvGrpSpPr/>
            <p:nvPr/>
          </p:nvGrpSpPr>
          <p:grpSpPr>
            <a:xfrm>
              <a:off x="10221274" y="385468"/>
              <a:ext cx="1170743" cy="371934"/>
              <a:chOff x="10221274" y="385468"/>
              <a:chExt cx="1170743" cy="371934"/>
            </a:xfrm>
          </p:grpSpPr>
          <p:grpSp>
            <p:nvGrpSpPr>
              <p:cNvPr id="19" name="Gráfico 2">
                <a:extLst>
                  <a:ext uri="{FF2B5EF4-FFF2-40B4-BE49-F238E27FC236}">
                    <a16:creationId xmlns:a16="http://schemas.microsoft.com/office/drawing/2014/main" id="{1B8963D7-F777-6131-0699-9B1DE685F794}"/>
                  </a:ext>
                </a:extLst>
              </p:cNvPr>
              <p:cNvGrpSpPr/>
              <p:nvPr/>
            </p:nvGrpSpPr>
            <p:grpSpPr>
              <a:xfrm>
                <a:off x="10620931" y="691231"/>
                <a:ext cx="751052" cy="66171"/>
                <a:chOff x="10620931" y="691231"/>
                <a:chExt cx="751052" cy="66171"/>
              </a:xfrm>
              <a:solidFill>
                <a:srgbClr val="000000"/>
              </a:solidFill>
            </p:grpSpPr>
            <p:sp>
              <p:nvSpPr>
                <p:cNvPr id="58" name="Forma libre: forma 57">
                  <a:extLst>
                    <a:ext uri="{FF2B5EF4-FFF2-40B4-BE49-F238E27FC236}">
                      <a16:creationId xmlns:a16="http://schemas.microsoft.com/office/drawing/2014/main" id="{9515F23C-ABD6-7ABB-20AE-4F6FA4D32955}"/>
                    </a:ext>
                  </a:extLst>
                </p:cNvPr>
                <p:cNvSpPr/>
                <p:nvPr/>
              </p:nvSpPr>
              <p:spPr>
                <a:xfrm>
                  <a:off x="10620931" y="692445"/>
                  <a:ext cx="43506" cy="59189"/>
                </a:xfrm>
                <a:custGeom>
                  <a:avLst/>
                  <a:gdLst>
                    <a:gd name="connsiteX0" fmla="*/ 0 w 43506"/>
                    <a:gd name="connsiteY0" fmla="*/ 59089 h 59189"/>
                    <a:gd name="connsiteX1" fmla="*/ 0 w 43506"/>
                    <a:gd name="connsiteY1" fmla="*/ 0 h 59189"/>
                    <a:gd name="connsiteX2" fmla="*/ 20641 w 43506"/>
                    <a:gd name="connsiteY2" fmla="*/ 0 h 59189"/>
                    <a:gd name="connsiteX3" fmla="*/ 31973 w 43506"/>
                    <a:gd name="connsiteY3" fmla="*/ 1619 h 59189"/>
                    <a:gd name="connsiteX4" fmla="*/ 37537 w 43506"/>
                    <a:gd name="connsiteY4" fmla="*/ 7184 h 59189"/>
                    <a:gd name="connsiteX5" fmla="*/ 39662 w 43506"/>
                    <a:gd name="connsiteY5" fmla="*/ 16593 h 59189"/>
                    <a:gd name="connsiteX6" fmla="*/ 36323 w 43506"/>
                    <a:gd name="connsiteY6" fmla="*/ 27723 h 59189"/>
                    <a:gd name="connsiteX7" fmla="*/ 26914 w 43506"/>
                    <a:gd name="connsiteY7" fmla="*/ 33086 h 59189"/>
                    <a:gd name="connsiteX8" fmla="*/ 32074 w 43506"/>
                    <a:gd name="connsiteY8" fmla="*/ 38043 h 59189"/>
                    <a:gd name="connsiteX9" fmla="*/ 37639 w 43506"/>
                    <a:gd name="connsiteY9" fmla="*/ 47655 h 59189"/>
                    <a:gd name="connsiteX10" fmla="*/ 43507 w 43506"/>
                    <a:gd name="connsiteY10" fmla="*/ 59190 h 59189"/>
                    <a:gd name="connsiteX11" fmla="*/ 31871 w 43506"/>
                    <a:gd name="connsiteY11" fmla="*/ 59190 h 59189"/>
                    <a:gd name="connsiteX12" fmla="*/ 24789 w 43506"/>
                    <a:gd name="connsiteY12" fmla="*/ 46340 h 59189"/>
                    <a:gd name="connsiteX13" fmla="*/ 19629 w 43506"/>
                    <a:gd name="connsiteY13" fmla="*/ 37639 h 59189"/>
                    <a:gd name="connsiteX14" fmla="*/ 16694 w 43506"/>
                    <a:gd name="connsiteY14" fmla="*/ 35210 h 59189"/>
                    <a:gd name="connsiteX15" fmla="*/ 11737 w 43506"/>
                    <a:gd name="connsiteY15" fmla="*/ 34502 h 59189"/>
                    <a:gd name="connsiteX16" fmla="*/ 9713 w 43506"/>
                    <a:gd name="connsiteY16" fmla="*/ 34502 h 59189"/>
                    <a:gd name="connsiteX17" fmla="*/ 9713 w 43506"/>
                    <a:gd name="connsiteY17" fmla="*/ 59190 h 59189"/>
                    <a:gd name="connsiteX18" fmla="*/ 0 w 43506"/>
                    <a:gd name="connsiteY18" fmla="*/ 59190 h 59189"/>
                    <a:gd name="connsiteX19" fmla="*/ 9713 w 43506"/>
                    <a:gd name="connsiteY19" fmla="*/ 24991 h 59189"/>
                    <a:gd name="connsiteX20" fmla="*/ 16998 w 43506"/>
                    <a:gd name="connsiteY20" fmla="*/ 24991 h 59189"/>
                    <a:gd name="connsiteX21" fmla="*/ 25497 w 43506"/>
                    <a:gd name="connsiteY21" fmla="*/ 24384 h 59189"/>
                    <a:gd name="connsiteX22" fmla="*/ 28431 w 43506"/>
                    <a:gd name="connsiteY22" fmla="*/ 22057 h 59189"/>
                    <a:gd name="connsiteX23" fmla="*/ 29544 w 43506"/>
                    <a:gd name="connsiteY23" fmla="*/ 17302 h 59189"/>
                    <a:gd name="connsiteX24" fmla="*/ 28431 w 43506"/>
                    <a:gd name="connsiteY24" fmla="*/ 12749 h 59189"/>
                    <a:gd name="connsiteX25" fmla="*/ 25396 w 43506"/>
                    <a:gd name="connsiteY25" fmla="*/ 10421 h 59189"/>
                    <a:gd name="connsiteX26" fmla="*/ 17403 w 43506"/>
                    <a:gd name="connsiteY26" fmla="*/ 10017 h 59189"/>
                    <a:gd name="connsiteX27" fmla="*/ 9713 w 43506"/>
                    <a:gd name="connsiteY27" fmla="*/ 10017 h 59189"/>
                    <a:gd name="connsiteX28" fmla="*/ 9713 w 43506"/>
                    <a:gd name="connsiteY28" fmla="*/ 24991 h 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506" h="59189">
                      <a:moveTo>
                        <a:pt x="0" y="59089"/>
                      </a:moveTo>
                      <a:lnTo>
                        <a:pt x="0" y="0"/>
                      </a:lnTo>
                      <a:lnTo>
                        <a:pt x="20641" y="0"/>
                      </a:lnTo>
                      <a:cubicBezTo>
                        <a:pt x="25902" y="0"/>
                        <a:pt x="29645" y="506"/>
                        <a:pt x="31973" y="1619"/>
                      </a:cubicBezTo>
                      <a:cubicBezTo>
                        <a:pt x="34199" y="2631"/>
                        <a:pt x="36121" y="4553"/>
                        <a:pt x="37537" y="7184"/>
                      </a:cubicBezTo>
                      <a:cubicBezTo>
                        <a:pt x="38954" y="9814"/>
                        <a:pt x="39662" y="12951"/>
                        <a:pt x="39662" y="16593"/>
                      </a:cubicBezTo>
                      <a:cubicBezTo>
                        <a:pt x="39662" y="21248"/>
                        <a:pt x="38549" y="24991"/>
                        <a:pt x="36323" y="27723"/>
                      </a:cubicBezTo>
                      <a:cubicBezTo>
                        <a:pt x="34097" y="30556"/>
                        <a:pt x="30961" y="32377"/>
                        <a:pt x="26914" y="33086"/>
                      </a:cubicBezTo>
                      <a:cubicBezTo>
                        <a:pt x="29038" y="34603"/>
                        <a:pt x="30759" y="36222"/>
                        <a:pt x="32074" y="38043"/>
                      </a:cubicBezTo>
                      <a:cubicBezTo>
                        <a:pt x="33389" y="39865"/>
                        <a:pt x="35311" y="43001"/>
                        <a:pt x="37639" y="47655"/>
                      </a:cubicBezTo>
                      <a:lnTo>
                        <a:pt x="43507" y="59190"/>
                      </a:lnTo>
                      <a:lnTo>
                        <a:pt x="31871" y="59190"/>
                      </a:lnTo>
                      <a:lnTo>
                        <a:pt x="24789" y="46340"/>
                      </a:lnTo>
                      <a:cubicBezTo>
                        <a:pt x="22260" y="41686"/>
                        <a:pt x="20539" y="38752"/>
                        <a:pt x="19629" y="37639"/>
                      </a:cubicBezTo>
                      <a:cubicBezTo>
                        <a:pt x="18718" y="36424"/>
                        <a:pt x="17706" y="35615"/>
                        <a:pt x="16694" y="35210"/>
                      </a:cubicBezTo>
                      <a:cubicBezTo>
                        <a:pt x="15683" y="34806"/>
                        <a:pt x="14064" y="34502"/>
                        <a:pt x="11737" y="34502"/>
                      </a:cubicBezTo>
                      <a:lnTo>
                        <a:pt x="9713" y="34502"/>
                      </a:lnTo>
                      <a:lnTo>
                        <a:pt x="9713" y="59190"/>
                      </a:lnTo>
                      <a:lnTo>
                        <a:pt x="0" y="59190"/>
                      </a:lnTo>
                      <a:close/>
                      <a:moveTo>
                        <a:pt x="9713" y="24991"/>
                      </a:moveTo>
                      <a:lnTo>
                        <a:pt x="16998" y="24991"/>
                      </a:lnTo>
                      <a:cubicBezTo>
                        <a:pt x="21450" y="24991"/>
                        <a:pt x="24283" y="24789"/>
                        <a:pt x="25497" y="24384"/>
                      </a:cubicBezTo>
                      <a:cubicBezTo>
                        <a:pt x="26711" y="23979"/>
                        <a:pt x="27723" y="23170"/>
                        <a:pt x="28431" y="22057"/>
                      </a:cubicBezTo>
                      <a:cubicBezTo>
                        <a:pt x="29140" y="20944"/>
                        <a:pt x="29544" y="19325"/>
                        <a:pt x="29544" y="17302"/>
                      </a:cubicBezTo>
                      <a:cubicBezTo>
                        <a:pt x="29544" y="15379"/>
                        <a:pt x="29140" y="13862"/>
                        <a:pt x="28431" y="12749"/>
                      </a:cubicBezTo>
                      <a:cubicBezTo>
                        <a:pt x="27723" y="11636"/>
                        <a:pt x="26711" y="10826"/>
                        <a:pt x="25396" y="10421"/>
                      </a:cubicBezTo>
                      <a:cubicBezTo>
                        <a:pt x="24485" y="10118"/>
                        <a:pt x="21855" y="10017"/>
                        <a:pt x="17403" y="10017"/>
                      </a:cubicBezTo>
                      <a:lnTo>
                        <a:pt x="9713" y="10017"/>
                      </a:lnTo>
                      <a:lnTo>
                        <a:pt x="9713" y="24991"/>
                      </a:lnTo>
                      <a:close/>
                    </a:path>
                  </a:pathLst>
                </a:custGeom>
                <a:solidFill>
                  <a:srgbClr val="000000"/>
                </a:solidFill>
                <a:ln w="10108"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ED6D3A28-DB6B-1325-575D-5647E52EDFCF}"/>
                    </a:ext>
                  </a:extLst>
                </p:cNvPr>
                <p:cNvSpPr/>
                <p:nvPr/>
              </p:nvSpPr>
              <p:spPr>
                <a:xfrm>
                  <a:off x="10669801" y="692445"/>
                  <a:ext cx="36930" cy="59088"/>
                </a:xfrm>
                <a:custGeom>
                  <a:avLst/>
                  <a:gdLst>
                    <a:gd name="connsiteX0" fmla="*/ 0 w 36930"/>
                    <a:gd name="connsiteY0" fmla="*/ 59089 h 59088"/>
                    <a:gd name="connsiteX1" fmla="*/ 0 w 36930"/>
                    <a:gd name="connsiteY1" fmla="*/ 0 h 59088"/>
                    <a:gd name="connsiteX2" fmla="*/ 36020 w 36930"/>
                    <a:gd name="connsiteY2" fmla="*/ 0 h 59088"/>
                    <a:gd name="connsiteX3" fmla="*/ 36020 w 36930"/>
                    <a:gd name="connsiteY3" fmla="*/ 10017 h 59088"/>
                    <a:gd name="connsiteX4" fmla="*/ 9814 w 36930"/>
                    <a:gd name="connsiteY4" fmla="*/ 10017 h 59088"/>
                    <a:gd name="connsiteX5" fmla="*/ 9814 w 36930"/>
                    <a:gd name="connsiteY5" fmla="*/ 23069 h 59088"/>
                    <a:gd name="connsiteX6" fmla="*/ 34199 w 36930"/>
                    <a:gd name="connsiteY6" fmla="*/ 23069 h 59088"/>
                    <a:gd name="connsiteX7" fmla="*/ 34199 w 36930"/>
                    <a:gd name="connsiteY7" fmla="*/ 32984 h 59088"/>
                    <a:gd name="connsiteX8" fmla="*/ 9814 w 36930"/>
                    <a:gd name="connsiteY8" fmla="*/ 32984 h 59088"/>
                    <a:gd name="connsiteX9" fmla="*/ 9814 w 36930"/>
                    <a:gd name="connsiteY9" fmla="*/ 49072 h 59088"/>
                    <a:gd name="connsiteX10" fmla="*/ 36931 w 36930"/>
                    <a:gd name="connsiteY10" fmla="*/ 49072 h 59088"/>
                    <a:gd name="connsiteX11" fmla="*/ 36931 w 36930"/>
                    <a:gd name="connsiteY11" fmla="*/ 59089 h 59088"/>
                    <a:gd name="connsiteX12" fmla="*/ 0 w 36930"/>
                    <a:gd name="connsiteY12"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30" h="59088">
                      <a:moveTo>
                        <a:pt x="0" y="59089"/>
                      </a:moveTo>
                      <a:lnTo>
                        <a:pt x="0" y="0"/>
                      </a:lnTo>
                      <a:lnTo>
                        <a:pt x="36020" y="0"/>
                      </a:lnTo>
                      <a:lnTo>
                        <a:pt x="36020" y="10017"/>
                      </a:lnTo>
                      <a:lnTo>
                        <a:pt x="9814" y="10017"/>
                      </a:lnTo>
                      <a:lnTo>
                        <a:pt x="9814" y="23069"/>
                      </a:lnTo>
                      <a:lnTo>
                        <a:pt x="34199" y="23069"/>
                      </a:lnTo>
                      <a:lnTo>
                        <a:pt x="34199" y="32984"/>
                      </a:lnTo>
                      <a:lnTo>
                        <a:pt x="9814" y="32984"/>
                      </a:lnTo>
                      <a:lnTo>
                        <a:pt x="9814" y="49072"/>
                      </a:lnTo>
                      <a:lnTo>
                        <a:pt x="36931" y="49072"/>
                      </a:lnTo>
                      <a:lnTo>
                        <a:pt x="36931"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65BA842E-4796-DF19-7343-FED88F79FF2B}"/>
                    </a:ext>
                  </a:extLst>
                </p:cNvPr>
                <p:cNvSpPr/>
                <p:nvPr/>
              </p:nvSpPr>
              <p:spPr>
                <a:xfrm>
                  <a:off x="10713207" y="691534"/>
                  <a:ext cx="45328" cy="61112"/>
                </a:xfrm>
                <a:custGeom>
                  <a:avLst/>
                  <a:gdLst>
                    <a:gd name="connsiteX0" fmla="*/ 24283 w 45328"/>
                    <a:gd name="connsiteY0" fmla="*/ 38347 h 61112"/>
                    <a:gd name="connsiteX1" fmla="*/ 24283 w 45328"/>
                    <a:gd name="connsiteY1" fmla="*/ 28330 h 61112"/>
                    <a:gd name="connsiteX2" fmla="*/ 45328 w 45328"/>
                    <a:gd name="connsiteY2" fmla="*/ 28330 h 61112"/>
                    <a:gd name="connsiteX3" fmla="*/ 45328 w 45328"/>
                    <a:gd name="connsiteY3" fmla="*/ 51905 h 61112"/>
                    <a:gd name="connsiteX4" fmla="*/ 36323 w 45328"/>
                    <a:gd name="connsiteY4" fmla="*/ 58380 h 61112"/>
                    <a:gd name="connsiteX5" fmla="*/ 24586 w 45328"/>
                    <a:gd name="connsiteY5" fmla="*/ 61112 h 61112"/>
                    <a:gd name="connsiteX6" fmla="*/ 11939 w 45328"/>
                    <a:gd name="connsiteY6" fmla="*/ 57571 h 61112"/>
                    <a:gd name="connsiteX7" fmla="*/ 3238 w 45328"/>
                    <a:gd name="connsiteY7" fmla="*/ 47048 h 61112"/>
                    <a:gd name="connsiteX8" fmla="*/ 0 w 45328"/>
                    <a:gd name="connsiteY8" fmla="*/ 30455 h 61112"/>
                    <a:gd name="connsiteX9" fmla="*/ 3238 w 45328"/>
                    <a:gd name="connsiteY9" fmla="*/ 13760 h 61112"/>
                    <a:gd name="connsiteX10" fmla="*/ 11636 w 45328"/>
                    <a:gd name="connsiteY10" fmla="*/ 3440 h 61112"/>
                    <a:gd name="connsiteX11" fmla="*/ 24081 w 45328"/>
                    <a:gd name="connsiteY11" fmla="*/ 0 h 61112"/>
                    <a:gd name="connsiteX12" fmla="*/ 37942 w 45328"/>
                    <a:gd name="connsiteY12" fmla="*/ 4452 h 61112"/>
                    <a:gd name="connsiteX13" fmla="*/ 44620 w 45328"/>
                    <a:gd name="connsiteY13" fmla="*/ 17403 h 61112"/>
                    <a:gd name="connsiteX14" fmla="*/ 34907 w 45328"/>
                    <a:gd name="connsiteY14" fmla="*/ 19629 h 61112"/>
                    <a:gd name="connsiteX15" fmla="*/ 30961 w 45328"/>
                    <a:gd name="connsiteY15" fmla="*/ 12647 h 61112"/>
                    <a:gd name="connsiteX16" fmla="*/ 23979 w 45328"/>
                    <a:gd name="connsiteY16" fmla="*/ 10219 h 61112"/>
                    <a:gd name="connsiteX17" fmla="*/ 13861 w 45328"/>
                    <a:gd name="connsiteY17" fmla="*/ 15076 h 61112"/>
                    <a:gd name="connsiteX18" fmla="*/ 10017 w 45328"/>
                    <a:gd name="connsiteY18" fmla="*/ 29848 h 61112"/>
                    <a:gd name="connsiteX19" fmla="*/ 14165 w 45328"/>
                    <a:gd name="connsiteY19" fmla="*/ 46138 h 61112"/>
                    <a:gd name="connsiteX20" fmla="*/ 23878 w 45328"/>
                    <a:gd name="connsiteY20" fmla="*/ 50893 h 61112"/>
                    <a:gd name="connsiteX21" fmla="*/ 29848 w 45328"/>
                    <a:gd name="connsiteY21" fmla="*/ 49578 h 61112"/>
                    <a:gd name="connsiteX22" fmla="*/ 35311 w 45328"/>
                    <a:gd name="connsiteY22" fmla="*/ 45935 h 61112"/>
                    <a:gd name="connsiteX23" fmla="*/ 35311 w 45328"/>
                    <a:gd name="connsiteY23" fmla="*/ 38448 h 61112"/>
                    <a:gd name="connsiteX24" fmla="*/ 24283 w 45328"/>
                    <a:gd name="connsiteY24" fmla="*/ 38448 h 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28" h="61112">
                      <a:moveTo>
                        <a:pt x="24283" y="38347"/>
                      </a:moveTo>
                      <a:lnTo>
                        <a:pt x="24283" y="28330"/>
                      </a:lnTo>
                      <a:lnTo>
                        <a:pt x="45328" y="28330"/>
                      </a:lnTo>
                      <a:lnTo>
                        <a:pt x="45328" y="51905"/>
                      </a:lnTo>
                      <a:cubicBezTo>
                        <a:pt x="43203" y="54434"/>
                        <a:pt x="40168" y="56559"/>
                        <a:pt x="36323" y="58380"/>
                      </a:cubicBezTo>
                      <a:cubicBezTo>
                        <a:pt x="32377" y="60202"/>
                        <a:pt x="28533" y="61112"/>
                        <a:pt x="24586" y="61112"/>
                      </a:cubicBezTo>
                      <a:cubicBezTo>
                        <a:pt x="19831" y="61112"/>
                        <a:pt x="15582" y="59898"/>
                        <a:pt x="11939" y="57571"/>
                      </a:cubicBezTo>
                      <a:cubicBezTo>
                        <a:pt x="8297" y="55244"/>
                        <a:pt x="5362" y="51702"/>
                        <a:pt x="3238" y="47048"/>
                      </a:cubicBezTo>
                      <a:cubicBezTo>
                        <a:pt x="1113" y="42394"/>
                        <a:pt x="0" y="36829"/>
                        <a:pt x="0" y="30455"/>
                      </a:cubicBezTo>
                      <a:cubicBezTo>
                        <a:pt x="0" y="23979"/>
                        <a:pt x="1113" y="18415"/>
                        <a:pt x="3238" y="13760"/>
                      </a:cubicBezTo>
                      <a:cubicBezTo>
                        <a:pt x="5362" y="9106"/>
                        <a:pt x="8195" y="5666"/>
                        <a:pt x="11636" y="3440"/>
                      </a:cubicBezTo>
                      <a:cubicBezTo>
                        <a:pt x="15076" y="1113"/>
                        <a:pt x="19224" y="0"/>
                        <a:pt x="24081" y="0"/>
                      </a:cubicBezTo>
                      <a:cubicBezTo>
                        <a:pt x="29848" y="0"/>
                        <a:pt x="34502" y="1518"/>
                        <a:pt x="37942" y="4452"/>
                      </a:cubicBezTo>
                      <a:cubicBezTo>
                        <a:pt x="41382" y="7386"/>
                        <a:pt x="43709" y="11737"/>
                        <a:pt x="44620" y="17403"/>
                      </a:cubicBezTo>
                      <a:lnTo>
                        <a:pt x="34907" y="19629"/>
                      </a:lnTo>
                      <a:cubicBezTo>
                        <a:pt x="34199" y="16593"/>
                        <a:pt x="32883" y="14266"/>
                        <a:pt x="30961" y="12647"/>
                      </a:cubicBezTo>
                      <a:cubicBezTo>
                        <a:pt x="29038" y="11029"/>
                        <a:pt x="26711" y="10219"/>
                        <a:pt x="23979" y="10219"/>
                      </a:cubicBezTo>
                      <a:cubicBezTo>
                        <a:pt x="19831" y="10219"/>
                        <a:pt x="16391" y="11838"/>
                        <a:pt x="13861" y="15076"/>
                      </a:cubicBezTo>
                      <a:cubicBezTo>
                        <a:pt x="11332" y="18313"/>
                        <a:pt x="10017" y="23271"/>
                        <a:pt x="10017" y="29848"/>
                      </a:cubicBezTo>
                      <a:cubicBezTo>
                        <a:pt x="10017" y="36930"/>
                        <a:pt x="11433" y="42394"/>
                        <a:pt x="14165" y="46138"/>
                      </a:cubicBezTo>
                      <a:cubicBezTo>
                        <a:pt x="16594" y="49375"/>
                        <a:pt x="19831" y="50893"/>
                        <a:pt x="23878" y="50893"/>
                      </a:cubicBezTo>
                      <a:cubicBezTo>
                        <a:pt x="25801" y="50893"/>
                        <a:pt x="27723" y="50488"/>
                        <a:pt x="29848" y="49578"/>
                      </a:cubicBezTo>
                      <a:cubicBezTo>
                        <a:pt x="31973" y="48667"/>
                        <a:pt x="33693" y="47453"/>
                        <a:pt x="35311" y="45935"/>
                      </a:cubicBezTo>
                      <a:lnTo>
                        <a:pt x="35311" y="38448"/>
                      </a:lnTo>
                      <a:lnTo>
                        <a:pt x="24283" y="38448"/>
                      </a:lnTo>
                      <a:close/>
                    </a:path>
                  </a:pathLst>
                </a:custGeom>
                <a:solidFill>
                  <a:srgbClr val="000000"/>
                </a:solidFill>
                <a:ln w="10108"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21953403-EE22-928F-400C-BD19B80F65A1}"/>
                    </a:ext>
                  </a:extLst>
                </p:cNvPr>
                <p:cNvSpPr/>
                <p:nvPr/>
              </p:nvSpPr>
              <p:spPr>
                <a:xfrm>
                  <a:off x="10767337"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5ED9BC2A-2829-D466-DB76-BA9F7A30FF3E}"/>
                    </a:ext>
                  </a:extLst>
                </p:cNvPr>
                <p:cNvSpPr/>
                <p:nvPr/>
              </p:nvSpPr>
              <p:spPr>
                <a:xfrm>
                  <a:off x="10784437"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118 w 47149"/>
                    <a:gd name="connsiteY10" fmla="*/ 30556 h 61213"/>
                    <a:gd name="connsiteX11" fmla="*/ 13963 w 47149"/>
                    <a:gd name="connsiteY11" fmla="*/ 45834 h 61213"/>
                    <a:gd name="connsiteX12" fmla="*/ 23575 w 47149"/>
                    <a:gd name="connsiteY12" fmla="*/ 50893 h 61213"/>
                    <a:gd name="connsiteX13" fmla="*/ 33187 w 47149"/>
                    <a:gd name="connsiteY13" fmla="*/ 45834 h 61213"/>
                    <a:gd name="connsiteX14" fmla="*/ 37032 w 47149"/>
                    <a:gd name="connsiteY14" fmla="*/ 30253 h 61213"/>
                    <a:gd name="connsiteX15" fmla="*/ 33288 w 47149"/>
                    <a:gd name="connsiteY15" fmla="*/ 15076 h 61213"/>
                    <a:gd name="connsiteX16" fmla="*/ 23575 w 47149"/>
                    <a:gd name="connsiteY16" fmla="*/ 10118 h 61213"/>
                    <a:gd name="connsiteX17" fmla="*/ 13861 w 47149"/>
                    <a:gd name="connsiteY17" fmla="*/ 15076 h 61213"/>
                    <a:gd name="connsiteX18" fmla="*/ 10118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327" y="48262"/>
                        <a:pt x="0" y="40674"/>
                        <a:pt x="0" y="30961"/>
                      </a:cubicBezTo>
                      <a:close/>
                      <a:moveTo>
                        <a:pt x="10118" y="30556"/>
                      </a:moveTo>
                      <a:cubicBezTo>
                        <a:pt x="10118" y="37335"/>
                        <a:pt x="11433" y="42495"/>
                        <a:pt x="13963" y="45834"/>
                      </a:cubicBezTo>
                      <a:cubicBezTo>
                        <a:pt x="16492" y="49274"/>
                        <a:pt x="19730" y="50893"/>
                        <a:pt x="23575" y="50893"/>
                      </a:cubicBezTo>
                      <a:cubicBezTo>
                        <a:pt x="27419" y="50893"/>
                        <a:pt x="30657" y="49173"/>
                        <a:pt x="33187" y="45834"/>
                      </a:cubicBezTo>
                      <a:cubicBezTo>
                        <a:pt x="35716" y="42495"/>
                        <a:pt x="37032" y="37234"/>
                        <a:pt x="37032" y="30253"/>
                      </a:cubicBezTo>
                      <a:cubicBezTo>
                        <a:pt x="37032" y="23372"/>
                        <a:pt x="35817" y="18313"/>
                        <a:pt x="33288" y="15076"/>
                      </a:cubicBezTo>
                      <a:cubicBezTo>
                        <a:pt x="30860" y="11838"/>
                        <a:pt x="27622" y="10118"/>
                        <a:pt x="23575" y="10118"/>
                      </a:cubicBezTo>
                      <a:cubicBezTo>
                        <a:pt x="19629" y="10118"/>
                        <a:pt x="16391" y="11737"/>
                        <a:pt x="13861" y="15076"/>
                      </a:cubicBezTo>
                      <a:cubicBezTo>
                        <a:pt x="11332" y="18516"/>
                        <a:pt x="10118" y="23575"/>
                        <a:pt x="10118" y="30556"/>
                      </a:cubicBezTo>
                      <a:close/>
                    </a:path>
                  </a:pathLst>
                </a:custGeom>
                <a:solidFill>
                  <a:srgbClr val="000000"/>
                </a:solidFill>
                <a:ln w="10108"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FF21B07F-81F4-CE25-55A0-8EBA26B69AF4}"/>
                    </a:ext>
                  </a:extLst>
                </p:cNvPr>
                <p:cNvSpPr/>
                <p:nvPr/>
              </p:nvSpPr>
              <p:spPr>
                <a:xfrm>
                  <a:off x="1083927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4" name="Forma libre: forma 63">
                  <a:extLst>
                    <a:ext uri="{FF2B5EF4-FFF2-40B4-BE49-F238E27FC236}">
                      <a16:creationId xmlns:a16="http://schemas.microsoft.com/office/drawing/2014/main" id="{2ED58287-1E15-F024-D83E-EF0EE49473EC}"/>
                    </a:ext>
                  </a:extLst>
                </p:cNvPr>
                <p:cNvSpPr/>
                <p:nvPr/>
              </p:nvSpPr>
              <p:spPr>
                <a:xfrm>
                  <a:off x="1088298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65" name="Forma libre: forma 64">
                  <a:extLst>
                    <a:ext uri="{FF2B5EF4-FFF2-40B4-BE49-F238E27FC236}">
                      <a16:creationId xmlns:a16="http://schemas.microsoft.com/office/drawing/2014/main" id="{6CC557D2-0167-AECF-6845-111BCA69DF57}"/>
                    </a:ext>
                  </a:extLst>
                </p:cNvPr>
                <p:cNvSpPr/>
                <p:nvPr/>
              </p:nvSpPr>
              <p:spPr>
                <a:xfrm>
                  <a:off x="10937217" y="692951"/>
                  <a:ext cx="34097" cy="58683"/>
                </a:xfrm>
                <a:custGeom>
                  <a:avLst/>
                  <a:gdLst>
                    <a:gd name="connsiteX0" fmla="*/ 0 w 34097"/>
                    <a:gd name="connsiteY0" fmla="*/ 58583 h 58683"/>
                    <a:gd name="connsiteX1" fmla="*/ 0 w 34097"/>
                    <a:gd name="connsiteY1" fmla="*/ 0 h 58683"/>
                    <a:gd name="connsiteX2" fmla="*/ 9713 w 34097"/>
                    <a:gd name="connsiteY2" fmla="*/ 0 h 58683"/>
                    <a:gd name="connsiteX3" fmla="*/ 9713 w 34097"/>
                    <a:gd name="connsiteY3" fmla="*/ 48667 h 58683"/>
                    <a:gd name="connsiteX4" fmla="*/ 34097 w 34097"/>
                    <a:gd name="connsiteY4" fmla="*/ 48667 h 58683"/>
                    <a:gd name="connsiteX5" fmla="*/ 34097 w 34097"/>
                    <a:gd name="connsiteY5" fmla="*/ 58684 h 58683"/>
                    <a:gd name="connsiteX6" fmla="*/ 0 w 34097"/>
                    <a:gd name="connsiteY6" fmla="*/ 58684 h 5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 h="58683">
                      <a:moveTo>
                        <a:pt x="0" y="58583"/>
                      </a:moveTo>
                      <a:lnTo>
                        <a:pt x="0" y="0"/>
                      </a:lnTo>
                      <a:lnTo>
                        <a:pt x="9713" y="0"/>
                      </a:lnTo>
                      <a:lnTo>
                        <a:pt x="9713" y="48667"/>
                      </a:lnTo>
                      <a:lnTo>
                        <a:pt x="34097" y="48667"/>
                      </a:lnTo>
                      <a:lnTo>
                        <a:pt x="34097" y="58684"/>
                      </a:lnTo>
                      <a:lnTo>
                        <a:pt x="0" y="58684"/>
                      </a:lnTo>
                      <a:close/>
                    </a:path>
                  </a:pathLst>
                </a:custGeom>
                <a:solidFill>
                  <a:srgbClr val="000000"/>
                </a:solidFill>
                <a:ln w="10108" cap="flat">
                  <a:noFill/>
                  <a:prstDash val="solid"/>
                  <a:miter/>
                </a:ln>
              </p:spPr>
              <p:txBody>
                <a:bodyPr rtlCol="0" anchor="ctr"/>
                <a:lstStyle/>
                <a:p>
                  <a:endParaRPr lang="es-CO"/>
                </a:p>
              </p:txBody>
            </p:sp>
            <p:sp>
              <p:nvSpPr>
                <p:cNvPr id="66" name="Forma libre: forma 65">
                  <a:extLst>
                    <a:ext uri="{FF2B5EF4-FFF2-40B4-BE49-F238E27FC236}">
                      <a16:creationId xmlns:a16="http://schemas.microsoft.com/office/drawing/2014/main" id="{A0536AC4-C601-336C-A8F3-F9221A3863A5}"/>
                    </a:ext>
                  </a:extLst>
                </p:cNvPr>
                <p:cNvSpPr/>
                <p:nvPr/>
              </p:nvSpPr>
              <p:spPr>
                <a:xfrm>
                  <a:off x="10992056"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67" name="Forma libre: forma 66">
                  <a:extLst>
                    <a:ext uri="{FF2B5EF4-FFF2-40B4-BE49-F238E27FC236}">
                      <a16:creationId xmlns:a16="http://schemas.microsoft.com/office/drawing/2014/main" id="{10341637-7DCE-CED9-2726-AD56B47C2169}"/>
                    </a:ext>
                  </a:extLst>
                </p:cNvPr>
                <p:cNvSpPr/>
                <p:nvPr/>
              </p:nvSpPr>
              <p:spPr>
                <a:xfrm>
                  <a:off x="1104608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8" name="Forma libre: forma 67">
                  <a:extLst>
                    <a:ext uri="{FF2B5EF4-FFF2-40B4-BE49-F238E27FC236}">
                      <a16:creationId xmlns:a16="http://schemas.microsoft.com/office/drawing/2014/main" id="{B6ECCFE4-49CD-BDC4-9E6C-A3DFD227283A}"/>
                    </a:ext>
                  </a:extLst>
                </p:cNvPr>
                <p:cNvSpPr/>
                <p:nvPr/>
              </p:nvSpPr>
              <p:spPr>
                <a:xfrm>
                  <a:off x="11091414" y="692445"/>
                  <a:ext cx="38549" cy="59088"/>
                </a:xfrm>
                <a:custGeom>
                  <a:avLst/>
                  <a:gdLst>
                    <a:gd name="connsiteX0" fmla="*/ 14368 w 38549"/>
                    <a:gd name="connsiteY0" fmla="*/ 59089 h 59088"/>
                    <a:gd name="connsiteX1" fmla="*/ 14368 w 38549"/>
                    <a:gd name="connsiteY1" fmla="*/ 10017 h 59088"/>
                    <a:gd name="connsiteX2" fmla="*/ 0 w 38549"/>
                    <a:gd name="connsiteY2" fmla="*/ 10017 h 59088"/>
                    <a:gd name="connsiteX3" fmla="*/ 0 w 38549"/>
                    <a:gd name="connsiteY3" fmla="*/ 0 h 59088"/>
                    <a:gd name="connsiteX4" fmla="*/ 38549 w 38549"/>
                    <a:gd name="connsiteY4" fmla="*/ 0 h 59088"/>
                    <a:gd name="connsiteX5" fmla="*/ 38549 w 38549"/>
                    <a:gd name="connsiteY5" fmla="*/ 10017 h 59088"/>
                    <a:gd name="connsiteX6" fmla="*/ 24182 w 38549"/>
                    <a:gd name="connsiteY6" fmla="*/ 10017 h 59088"/>
                    <a:gd name="connsiteX7" fmla="*/ 24182 w 38549"/>
                    <a:gd name="connsiteY7" fmla="*/ 59089 h 59088"/>
                    <a:gd name="connsiteX8" fmla="*/ 14368 w 38549"/>
                    <a:gd name="connsiteY8"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9" h="59088">
                      <a:moveTo>
                        <a:pt x="14368" y="59089"/>
                      </a:moveTo>
                      <a:lnTo>
                        <a:pt x="14368" y="10017"/>
                      </a:lnTo>
                      <a:lnTo>
                        <a:pt x="0" y="10017"/>
                      </a:lnTo>
                      <a:lnTo>
                        <a:pt x="0" y="0"/>
                      </a:lnTo>
                      <a:lnTo>
                        <a:pt x="38549" y="0"/>
                      </a:lnTo>
                      <a:lnTo>
                        <a:pt x="38549" y="10017"/>
                      </a:lnTo>
                      <a:lnTo>
                        <a:pt x="24182" y="10017"/>
                      </a:lnTo>
                      <a:lnTo>
                        <a:pt x="24182" y="59089"/>
                      </a:lnTo>
                      <a:lnTo>
                        <a:pt x="14368" y="59089"/>
                      </a:lnTo>
                      <a:close/>
                    </a:path>
                  </a:pathLst>
                </a:custGeom>
                <a:solidFill>
                  <a:srgbClr val="000000"/>
                </a:solidFill>
                <a:ln w="10108" cap="flat">
                  <a:noFill/>
                  <a:prstDash val="solid"/>
                  <a:miter/>
                </a:ln>
              </p:spPr>
              <p:txBody>
                <a:bodyPr rtlCol="0" anchor="ctr"/>
                <a:lstStyle/>
                <a:p>
                  <a:endParaRPr lang="es-CO"/>
                </a:p>
              </p:txBody>
            </p:sp>
            <p:sp>
              <p:nvSpPr>
                <p:cNvPr id="69" name="Forma libre: forma 68">
                  <a:extLst>
                    <a:ext uri="{FF2B5EF4-FFF2-40B4-BE49-F238E27FC236}">
                      <a16:creationId xmlns:a16="http://schemas.microsoft.com/office/drawing/2014/main" id="{DEDD23EA-05CC-D524-1B7A-7415F6F9ECB7}"/>
                    </a:ext>
                  </a:extLst>
                </p:cNvPr>
                <p:cNvSpPr/>
                <p:nvPr/>
              </p:nvSpPr>
              <p:spPr>
                <a:xfrm>
                  <a:off x="11135933"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C59431ED-3D1A-A34C-E7ED-2FA0F4EDD39C}"/>
                    </a:ext>
                  </a:extLst>
                </p:cNvPr>
                <p:cNvSpPr/>
                <p:nvPr/>
              </p:nvSpPr>
              <p:spPr>
                <a:xfrm>
                  <a:off x="11153133"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017 w 47149"/>
                    <a:gd name="connsiteY10" fmla="*/ 30556 h 61213"/>
                    <a:gd name="connsiteX11" fmla="*/ 13861 w 47149"/>
                    <a:gd name="connsiteY11" fmla="*/ 45834 h 61213"/>
                    <a:gd name="connsiteX12" fmla="*/ 23474 w 47149"/>
                    <a:gd name="connsiteY12" fmla="*/ 50893 h 61213"/>
                    <a:gd name="connsiteX13" fmla="*/ 33085 w 47149"/>
                    <a:gd name="connsiteY13" fmla="*/ 45834 h 61213"/>
                    <a:gd name="connsiteX14" fmla="*/ 36930 w 47149"/>
                    <a:gd name="connsiteY14" fmla="*/ 30253 h 61213"/>
                    <a:gd name="connsiteX15" fmla="*/ 33187 w 47149"/>
                    <a:gd name="connsiteY15" fmla="*/ 15076 h 61213"/>
                    <a:gd name="connsiteX16" fmla="*/ 23474 w 47149"/>
                    <a:gd name="connsiteY16" fmla="*/ 10118 h 61213"/>
                    <a:gd name="connsiteX17" fmla="*/ 13760 w 47149"/>
                    <a:gd name="connsiteY17" fmla="*/ 15076 h 61213"/>
                    <a:gd name="connsiteX18" fmla="*/ 10017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226" y="48262"/>
                        <a:pt x="0" y="40674"/>
                        <a:pt x="0" y="30961"/>
                      </a:cubicBezTo>
                      <a:close/>
                      <a:moveTo>
                        <a:pt x="10017" y="30556"/>
                      </a:moveTo>
                      <a:cubicBezTo>
                        <a:pt x="10017" y="37335"/>
                        <a:pt x="11332" y="42495"/>
                        <a:pt x="13861" y="45834"/>
                      </a:cubicBezTo>
                      <a:cubicBezTo>
                        <a:pt x="16391" y="49274"/>
                        <a:pt x="19629" y="50893"/>
                        <a:pt x="23474" y="50893"/>
                      </a:cubicBezTo>
                      <a:cubicBezTo>
                        <a:pt x="27318" y="50893"/>
                        <a:pt x="30556" y="49173"/>
                        <a:pt x="33085" y="45834"/>
                      </a:cubicBezTo>
                      <a:cubicBezTo>
                        <a:pt x="35615" y="42495"/>
                        <a:pt x="36930" y="37234"/>
                        <a:pt x="36930" y="30253"/>
                      </a:cubicBezTo>
                      <a:cubicBezTo>
                        <a:pt x="36930" y="23372"/>
                        <a:pt x="35716" y="18313"/>
                        <a:pt x="33187" y="15076"/>
                      </a:cubicBezTo>
                      <a:cubicBezTo>
                        <a:pt x="30758" y="11838"/>
                        <a:pt x="27521" y="10118"/>
                        <a:pt x="23474" y="10118"/>
                      </a:cubicBezTo>
                      <a:cubicBezTo>
                        <a:pt x="19527" y="10118"/>
                        <a:pt x="16290" y="11737"/>
                        <a:pt x="13760" y="15076"/>
                      </a:cubicBezTo>
                      <a:cubicBezTo>
                        <a:pt x="11332" y="18516"/>
                        <a:pt x="10017" y="23575"/>
                        <a:pt x="10017" y="30556"/>
                      </a:cubicBezTo>
                      <a:close/>
                    </a:path>
                  </a:pathLst>
                </a:custGeom>
                <a:solidFill>
                  <a:srgbClr val="000000"/>
                </a:solidFill>
                <a:ln w="10108" cap="flat">
                  <a:noFill/>
                  <a:prstDash val="solid"/>
                  <a:miter/>
                </a:ln>
              </p:spPr>
              <p:txBody>
                <a:bodyPr rtlCol="0" anchor="ctr"/>
                <a:lstStyle/>
                <a:p>
                  <a:endParaRPr lang="es-CO"/>
                </a:p>
              </p:txBody>
            </p:sp>
            <p:sp>
              <p:nvSpPr>
                <p:cNvPr id="71" name="Forma libre: forma 70">
                  <a:extLst>
                    <a:ext uri="{FF2B5EF4-FFF2-40B4-BE49-F238E27FC236}">
                      <a16:creationId xmlns:a16="http://schemas.microsoft.com/office/drawing/2014/main" id="{D9E2F0A4-1CB1-7EFB-0227-A53EBEC0195C}"/>
                    </a:ext>
                  </a:extLst>
                </p:cNvPr>
                <p:cNvSpPr/>
                <p:nvPr/>
              </p:nvSpPr>
              <p:spPr>
                <a:xfrm>
                  <a:off x="11205848" y="691231"/>
                  <a:ext cx="48768" cy="66171"/>
                </a:xfrm>
                <a:custGeom>
                  <a:avLst/>
                  <a:gdLst>
                    <a:gd name="connsiteX0" fmla="*/ 40977 w 48768"/>
                    <a:gd name="connsiteY0" fmla="*/ 52815 h 66171"/>
                    <a:gd name="connsiteX1" fmla="*/ 48768 w 48768"/>
                    <a:gd name="connsiteY1" fmla="*/ 57773 h 66171"/>
                    <a:gd name="connsiteX2" fmla="*/ 45227 w 48768"/>
                    <a:gd name="connsiteY2" fmla="*/ 66171 h 66171"/>
                    <a:gd name="connsiteX3" fmla="*/ 40977 w 48768"/>
                    <a:gd name="connsiteY3" fmla="*/ 63945 h 66171"/>
                    <a:gd name="connsiteX4" fmla="*/ 34401 w 48768"/>
                    <a:gd name="connsiteY4" fmla="*/ 58684 h 66171"/>
                    <a:gd name="connsiteX5" fmla="*/ 23474 w 48768"/>
                    <a:gd name="connsiteY5" fmla="*/ 61213 h 66171"/>
                    <a:gd name="connsiteX6" fmla="*/ 6476 w 48768"/>
                    <a:gd name="connsiteY6" fmla="*/ 53321 h 66171"/>
                    <a:gd name="connsiteX7" fmla="*/ 0 w 48768"/>
                    <a:gd name="connsiteY7" fmla="*/ 30556 h 66171"/>
                    <a:gd name="connsiteX8" fmla="*/ 6476 w 48768"/>
                    <a:gd name="connsiteY8" fmla="*/ 7791 h 66171"/>
                    <a:gd name="connsiteX9" fmla="*/ 23575 w 48768"/>
                    <a:gd name="connsiteY9" fmla="*/ 0 h 66171"/>
                    <a:gd name="connsiteX10" fmla="*/ 40472 w 48768"/>
                    <a:gd name="connsiteY10" fmla="*/ 7791 h 66171"/>
                    <a:gd name="connsiteX11" fmla="*/ 46947 w 48768"/>
                    <a:gd name="connsiteY11" fmla="*/ 30556 h 66171"/>
                    <a:gd name="connsiteX12" fmla="*/ 45531 w 48768"/>
                    <a:gd name="connsiteY12" fmla="*/ 43001 h 66171"/>
                    <a:gd name="connsiteX13" fmla="*/ 40977 w 48768"/>
                    <a:gd name="connsiteY13" fmla="*/ 52815 h 66171"/>
                    <a:gd name="connsiteX14" fmla="*/ 33085 w 48768"/>
                    <a:gd name="connsiteY14" fmla="*/ 46138 h 66171"/>
                    <a:gd name="connsiteX15" fmla="*/ 36829 w 48768"/>
                    <a:gd name="connsiteY15" fmla="*/ 30860 h 66171"/>
                    <a:gd name="connsiteX16" fmla="*/ 33085 w 48768"/>
                    <a:gd name="connsiteY16" fmla="*/ 15480 h 66171"/>
                    <a:gd name="connsiteX17" fmla="*/ 23474 w 48768"/>
                    <a:gd name="connsiteY17" fmla="*/ 10523 h 66171"/>
                    <a:gd name="connsiteX18" fmla="*/ 13761 w 48768"/>
                    <a:gd name="connsiteY18" fmla="*/ 15480 h 66171"/>
                    <a:gd name="connsiteX19" fmla="*/ 10017 w 48768"/>
                    <a:gd name="connsiteY19" fmla="*/ 30860 h 66171"/>
                    <a:gd name="connsiteX20" fmla="*/ 13761 w 48768"/>
                    <a:gd name="connsiteY20" fmla="*/ 46441 h 66171"/>
                    <a:gd name="connsiteX21" fmla="*/ 23170 w 48768"/>
                    <a:gd name="connsiteY21" fmla="*/ 51500 h 66171"/>
                    <a:gd name="connsiteX22" fmla="*/ 27116 w 48768"/>
                    <a:gd name="connsiteY22" fmla="*/ 50691 h 66171"/>
                    <a:gd name="connsiteX23" fmla="*/ 21045 w 48768"/>
                    <a:gd name="connsiteY23" fmla="*/ 46947 h 66171"/>
                    <a:gd name="connsiteX24" fmla="*/ 23777 w 48768"/>
                    <a:gd name="connsiteY24" fmla="*/ 40168 h 66171"/>
                    <a:gd name="connsiteX25" fmla="*/ 33085 w 48768"/>
                    <a:gd name="connsiteY25" fmla="*/ 46138 h 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8" h="66171">
                      <a:moveTo>
                        <a:pt x="40977" y="52815"/>
                      </a:moveTo>
                      <a:cubicBezTo>
                        <a:pt x="43406" y="54839"/>
                        <a:pt x="45935" y="56559"/>
                        <a:pt x="48768" y="57773"/>
                      </a:cubicBezTo>
                      <a:lnTo>
                        <a:pt x="45227" y="66171"/>
                      </a:lnTo>
                      <a:cubicBezTo>
                        <a:pt x="43810" y="65665"/>
                        <a:pt x="42394" y="64957"/>
                        <a:pt x="40977" y="63945"/>
                      </a:cubicBezTo>
                      <a:cubicBezTo>
                        <a:pt x="40674" y="63743"/>
                        <a:pt x="38448" y="62023"/>
                        <a:pt x="34401" y="58684"/>
                      </a:cubicBezTo>
                      <a:cubicBezTo>
                        <a:pt x="31163" y="60404"/>
                        <a:pt x="27521" y="61213"/>
                        <a:pt x="23474" y="61213"/>
                      </a:cubicBezTo>
                      <a:cubicBezTo>
                        <a:pt x="16492" y="61213"/>
                        <a:pt x="10826" y="58583"/>
                        <a:pt x="6476" y="53321"/>
                      </a:cubicBezTo>
                      <a:cubicBezTo>
                        <a:pt x="2125" y="48060"/>
                        <a:pt x="0" y="40472"/>
                        <a:pt x="0" y="30556"/>
                      </a:cubicBezTo>
                      <a:cubicBezTo>
                        <a:pt x="0" y="20641"/>
                        <a:pt x="2125" y="13052"/>
                        <a:pt x="6476" y="7791"/>
                      </a:cubicBezTo>
                      <a:cubicBezTo>
                        <a:pt x="10826" y="2631"/>
                        <a:pt x="16492" y="0"/>
                        <a:pt x="23575" y="0"/>
                      </a:cubicBezTo>
                      <a:cubicBezTo>
                        <a:pt x="30556" y="0"/>
                        <a:pt x="36222" y="2631"/>
                        <a:pt x="40472" y="7791"/>
                      </a:cubicBezTo>
                      <a:cubicBezTo>
                        <a:pt x="44822" y="13052"/>
                        <a:pt x="46947" y="20641"/>
                        <a:pt x="46947" y="30556"/>
                      </a:cubicBezTo>
                      <a:cubicBezTo>
                        <a:pt x="46947" y="35413"/>
                        <a:pt x="46441" y="39460"/>
                        <a:pt x="45531" y="43001"/>
                      </a:cubicBezTo>
                      <a:cubicBezTo>
                        <a:pt x="44620" y="46542"/>
                        <a:pt x="43001" y="49881"/>
                        <a:pt x="40977" y="52815"/>
                      </a:cubicBezTo>
                      <a:close/>
                      <a:moveTo>
                        <a:pt x="33085" y="46138"/>
                      </a:moveTo>
                      <a:cubicBezTo>
                        <a:pt x="35615" y="42596"/>
                        <a:pt x="36829" y="37537"/>
                        <a:pt x="36829" y="30860"/>
                      </a:cubicBezTo>
                      <a:cubicBezTo>
                        <a:pt x="36829" y="23878"/>
                        <a:pt x="35615" y="18819"/>
                        <a:pt x="33085" y="15480"/>
                      </a:cubicBezTo>
                      <a:cubicBezTo>
                        <a:pt x="30556" y="12141"/>
                        <a:pt x="27318" y="10523"/>
                        <a:pt x="23474" y="10523"/>
                      </a:cubicBezTo>
                      <a:cubicBezTo>
                        <a:pt x="19527" y="10523"/>
                        <a:pt x="16290" y="12243"/>
                        <a:pt x="13761" y="15480"/>
                      </a:cubicBezTo>
                      <a:cubicBezTo>
                        <a:pt x="11231" y="18819"/>
                        <a:pt x="10017" y="23979"/>
                        <a:pt x="10017" y="30860"/>
                      </a:cubicBezTo>
                      <a:cubicBezTo>
                        <a:pt x="10017" y="37841"/>
                        <a:pt x="11231" y="43102"/>
                        <a:pt x="13761" y="46441"/>
                      </a:cubicBezTo>
                      <a:cubicBezTo>
                        <a:pt x="16290" y="49780"/>
                        <a:pt x="19427" y="51500"/>
                        <a:pt x="23170" y="51500"/>
                      </a:cubicBezTo>
                      <a:cubicBezTo>
                        <a:pt x="24586" y="51500"/>
                        <a:pt x="25902" y="51197"/>
                        <a:pt x="27116" y="50691"/>
                      </a:cubicBezTo>
                      <a:cubicBezTo>
                        <a:pt x="25093" y="49072"/>
                        <a:pt x="23069" y="47858"/>
                        <a:pt x="21045" y="46947"/>
                      </a:cubicBezTo>
                      <a:lnTo>
                        <a:pt x="23777" y="40168"/>
                      </a:lnTo>
                      <a:cubicBezTo>
                        <a:pt x="27116" y="41382"/>
                        <a:pt x="30151" y="43406"/>
                        <a:pt x="33085" y="46138"/>
                      </a:cubicBezTo>
                      <a:close/>
                    </a:path>
                  </a:pathLst>
                </a:custGeom>
                <a:solidFill>
                  <a:srgbClr val="000000"/>
                </a:solidFill>
                <a:ln w="10108" cap="flat">
                  <a:noFill/>
                  <a:prstDash val="solid"/>
                  <a:miter/>
                </a:ln>
              </p:spPr>
              <p:txBody>
                <a:bodyPr rtlCol="0" anchor="ctr"/>
                <a:lstStyle/>
                <a:p>
                  <a:endParaRPr lang="es-CO"/>
                </a:p>
              </p:txBody>
            </p:sp>
            <p:sp>
              <p:nvSpPr>
                <p:cNvPr id="72" name="Forma libre: forma 71">
                  <a:extLst>
                    <a:ext uri="{FF2B5EF4-FFF2-40B4-BE49-F238E27FC236}">
                      <a16:creationId xmlns:a16="http://schemas.microsoft.com/office/drawing/2014/main" id="{0DA2E751-BA6F-1154-B4D4-C414D643CB20}"/>
                    </a:ext>
                  </a:extLst>
                </p:cNvPr>
                <p:cNvSpPr/>
                <p:nvPr/>
              </p:nvSpPr>
              <p:spPr>
                <a:xfrm>
                  <a:off x="11260383" y="692445"/>
                  <a:ext cx="38751" cy="60201"/>
                </a:xfrm>
                <a:custGeom>
                  <a:avLst/>
                  <a:gdLst>
                    <a:gd name="connsiteX0" fmla="*/ 0 w 38751"/>
                    <a:gd name="connsiteY0" fmla="*/ 0 h 60201"/>
                    <a:gd name="connsiteX1" fmla="*/ 9713 w 38751"/>
                    <a:gd name="connsiteY1" fmla="*/ 0 h 60201"/>
                    <a:gd name="connsiteX2" fmla="*/ 9713 w 38751"/>
                    <a:gd name="connsiteY2" fmla="*/ 31973 h 60201"/>
                    <a:gd name="connsiteX3" fmla="*/ 10118 w 38751"/>
                    <a:gd name="connsiteY3" fmla="*/ 41686 h 60201"/>
                    <a:gd name="connsiteX4" fmla="*/ 13254 w 38751"/>
                    <a:gd name="connsiteY4" fmla="*/ 47757 h 60201"/>
                    <a:gd name="connsiteX5" fmla="*/ 19730 w 38751"/>
                    <a:gd name="connsiteY5" fmla="*/ 49881 h 60201"/>
                    <a:gd name="connsiteX6" fmla="*/ 25294 w 38751"/>
                    <a:gd name="connsiteY6" fmla="*/ 48364 h 60201"/>
                    <a:gd name="connsiteX7" fmla="*/ 28229 w 38751"/>
                    <a:gd name="connsiteY7" fmla="*/ 44215 h 60201"/>
                    <a:gd name="connsiteX8" fmla="*/ 29038 w 38751"/>
                    <a:gd name="connsiteY8" fmla="*/ 32681 h 60201"/>
                    <a:gd name="connsiteX9" fmla="*/ 29038 w 38751"/>
                    <a:gd name="connsiteY9" fmla="*/ 0 h 60201"/>
                    <a:gd name="connsiteX10" fmla="*/ 38751 w 38751"/>
                    <a:gd name="connsiteY10" fmla="*/ 0 h 60201"/>
                    <a:gd name="connsiteX11" fmla="*/ 38751 w 38751"/>
                    <a:gd name="connsiteY11" fmla="*/ 31062 h 60201"/>
                    <a:gd name="connsiteX12" fmla="*/ 37436 w 38751"/>
                    <a:gd name="connsiteY12" fmla="*/ 48262 h 60201"/>
                    <a:gd name="connsiteX13" fmla="*/ 31669 w 38751"/>
                    <a:gd name="connsiteY13" fmla="*/ 56863 h 60201"/>
                    <a:gd name="connsiteX14" fmla="*/ 19932 w 38751"/>
                    <a:gd name="connsiteY14" fmla="*/ 60202 h 60201"/>
                    <a:gd name="connsiteX15" fmla="*/ 8094 w 38751"/>
                    <a:gd name="connsiteY15" fmla="*/ 57470 h 60201"/>
                    <a:gd name="connsiteX16" fmla="*/ 1922 w 38751"/>
                    <a:gd name="connsiteY16" fmla="*/ 49780 h 60201"/>
                    <a:gd name="connsiteX17" fmla="*/ 0 w 38751"/>
                    <a:gd name="connsiteY17" fmla="*/ 31568 h 60201"/>
                    <a:gd name="connsiteX18" fmla="*/ 0 w 38751"/>
                    <a:gd name="connsiteY18" fmla="*/ 0 h 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1" h="60201">
                      <a:moveTo>
                        <a:pt x="0" y="0"/>
                      </a:moveTo>
                      <a:lnTo>
                        <a:pt x="9713" y="0"/>
                      </a:lnTo>
                      <a:lnTo>
                        <a:pt x="9713" y="31973"/>
                      </a:lnTo>
                      <a:cubicBezTo>
                        <a:pt x="9713" y="36930"/>
                        <a:pt x="9814" y="40168"/>
                        <a:pt x="10118" y="41686"/>
                      </a:cubicBezTo>
                      <a:cubicBezTo>
                        <a:pt x="10522" y="44316"/>
                        <a:pt x="11534" y="46340"/>
                        <a:pt x="13254" y="47757"/>
                      </a:cubicBezTo>
                      <a:cubicBezTo>
                        <a:pt x="14974" y="49173"/>
                        <a:pt x="16998" y="49881"/>
                        <a:pt x="19730" y="49881"/>
                      </a:cubicBezTo>
                      <a:cubicBezTo>
                        <a:pt x="21956" y="49881"/>
                        <a:pt x="23878" y="49375"/>
                        <a:pt x="25294" y="48364"/>
                      </a:cubicBezTo>
                      <a:cubicBezTo>
                        <a:pt x="26711" y="47352"/>
                        <a:pt x="27723" y="45935"/>
                        <a:pt x="28229" y="44215"/>
                      </a:cubicBezTo>
                      <a:cubicBezTo>
                        <a:pt x="28735" y="42495"/>
                        <a:pt x="29038" y="38549"/>
                        <a:pt x="29038" y="32681"/>
                      </a:cubicBezTo>
                      <a:lnTo>
                        <a:pt x="29038" y="0"/>
                      </a:lnTo>
                      <a:lnTo>
                        <a:pt x="38751" y="0"/>
                      </a:lnTo>
                      <a:lnTo>
                        <a:pt x="38751" y="31062"/>
                      </a:lnTo>
                      <a:cubicBezTo>
                        <a:pt x="38751" y="38954"/>
                        <a:pt x="38347" y="44721"/>
                        <a:pt x="37436" y="48262"/>
                      </a:cubicBezTo>
                      <a:cubicBezTo>
                        <a:pt x="36526" y="51804"/>
                        <a:pt x="34704" y="54637"/>
                        <a:pt x="31669" y="56863"/>
                      </a:cubicBezTo>
                      <a:cubicBezTo>
                        <a:pt x="28735" y="59089"/>
                        <a:pt x="24789" y="60202"/>
                        <a:pt x="19932" y="60202"/>
                      </a:cubicBezTo>
                      <a:cubicBezTo>
                        <a:pt x="14873" y="60202"/>
                        <a:pt x="10927" y="59291"/>
                        <a:pt x="8094" y="57470"/>
                      </a:cubicBezTo>
                      <a:cubicBezTo>
                        <a:pt x="5261" y="55648"/>
                        <a:pt x="3237" y="53119"/>
                        <a:pt x="1922" y="49780"/>
                      </a:cubicBezTo>
                      <a:cubicBezTo>
                        <a:pt x="607" y="46441"/>
                        <a:pt x="0" y="40370"/>
                        <a:pt x="0" y="31568"/>
                      </a:cubicBezTo>
                      <a:lnTo>
                        <a:pt x="0" y="0"/>
                      </a:lnTo>
                      <a:close/>
                    </a:path>
                  </a:pathLst>
                </a:custGeom>
                <a:solidFill>
                  <a:srgbClr val="000000"/>
                </a:solidFill>
                <a:ln w="10108" cap="flat">
                  <a:noFill/>
                  <a:prstDash val="solid"/>
                  <a:miter/>
                </a:ln>
              </p:spPr>
              <p:txBody>
                <a:bodyPr rtlCol="0" anchor="ctr"/>
                <a:lstStyle/>
                <a:p>
                  <a:endParaRPr lang="es-CO"/>
                </a:p>
              </p:txBody>
            </p:sp>
            <p:sp>
              <p:nvSpPr>
                <p:cNvPr id="73" name="Forma libre: forma 72">
                  <a:extLst>
                    <a:ext uri="{FF2B5EF4-FFF2-40B4-BE49-F238E27FC236}">
                      <a16:creationId xmlns:a16="http://schemas.microsoft.com/office/drawing/2014/main" id="{04FC496C-58D0-B875-5146-26F47C3DD8BD}"/>
                    </a:ext>
                  </a:extLst>
                </p:cNvPr>
                <p:cNvSpPr/>
                <p:nvPr/>
              </p:nvSpPr>
              <p:spPr>
                <a:xfrm>
                  <a:off x="11309050"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74" name="Forma libre: forma 73">
                  <a:extLst>
                    <a:ext uri="{FF2B5EF4-FFF2-40B4-BE49-F238E27FC236}">
                      <a16:creationId xmlns:a16="http://schemas.microsoft.com/office/drawing/2014/main" id="{4F98D1C0-5B14-2992-DC9A-965F274D9CBF}"/>
                    </a:ext>
                  </a:extLst>
                </p:cNvPr>
                <p:cNvSpPr/>
                <p:nvPr/>
              </p:nvSpPr>
              <p:spPr>
                <a:xfrm>
                  <a:off x="1132321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8 w 48768"/>
                    <a:gd name="connsiteY9" fmla="*/ 35716 h 59088"/>
                    <a:gd name="connsiteX10" fmla="*/ 23979 w 48768"/>
                    <a:gd name="connsiteY10" fmla="*/ 13760 h 59088"/>
                    <a:gd name="connsiteX11" fmla="*/ 17403 w 48768"/>
                    <a:gd name="connsiteY11" fmla="*/ 35716 h 59088"/>
                    <a:gd name="connsiteX12" fmla="*/ 30758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8" y="35716"/>
                      </a:moveTo>
                      <a:lnTo>
                        <a:pt x="23979" y="13760"/>
                      </a:lnTo>
                      <a:lnTo>
                        <a:pt x="17403" y="35716"/>
                      </a:lnTo>
                      <a:lnTo>
                        <a:pt x="30758" y="35716"/>
                      </a:lnTo>
                      <a:close/>
                    </a:path>
                  </a:pathLst>
                </a:custGeom>
                <a:solidFill>
                  <a:srgbClr val="000000"/>
                </a:solidFill>
                <a:ln w="10108" cap="flat">
                  <a:noFill/>
                  <a:prstDash val="solid"/>
                  <a:miter/>
                </a:ln>
              </p:spPr>
              <p:txBody>
                <a:bodyPr rtlCol="0" anchor="ctr"/>
                <a:lstStyle/>
                <a:p>
                  <a:endParaRPr lang="es-CO"/>
                </a:p>
              </p:txBody>
            </p:sp>
          </p:grpSp>
          <p:sp>
            <p:nvSpPr>
              <p:cNvPr id="20" name="Forma libre: forma 19">
                <a:extLst>
                  <a:ext uri="{FF2B5EF4-FFF2-40B4-BE49-F238E27FC236}">
                    <a16:creationId xmlns:a16="http://schemas.microsoft.com/office/drawing/2014/main" id="{6E33FEE4-FA84-DF7F-9F67-22822D33D90A}"/>
                  </a:ext>
                </a:extLst>
              </p:cNvPr>
              <p:cNvSpPr/>
              <p:nvPr/>
            </p:nvSpPr>
            <p:spPr>
              <a:xfrm>
                <a:off x="10616985" y="653896"/>
                <a:ext cx="775031" cy="11939"/>
              </a:xfrm>
              <a:custGeom>
                <a:avLst/>
                <a:gdLst>
                  <a:gd name="connsiteX0" fmla="*/ 0 w 775031"/>
                  <a:gd name="connsiteY0" fmla="*/ 0 h 11939"/>
                  <a:gd name="connsiteX1" fmla="*/ 775032 w 775031"/>
                  <a:gd name="connsiteY1" fmla="*/ 0 h 11939"/>
                  <a:gd name="connsiteX2" fmla="*/ 775032 w 775031"/>
                  <a:gd name="connsiteY2" fmla="*/ 11939 h 11939"/>
                  <a:gd name="connsiteX3" fmla="*/ 0 w 775031"/>
                  <a:gd name="connsiteY3" fmla="*/ 11939 h 11939"/>
                </a:gdLst>
                <a:ahLst/>
                <a:cxnLst>
                  <a:cxn ang="0">
                    <a:pos x="connsiteX0" y="connsiteY0"/>
                  </a:cxn>
                  <a:cxn ang="0">
                    <a:pos x="connsiteX1" y="connsiteY1"/>
                  </a:cxn>
                  <a:cxn ang="0">
                    <a:pos x="connsiteX2" y="connsiteY2"/>
                  </a:cxn>
                  <a:cxn ang="0">
                    <a:pos x="connsiteX3" y="connsiteY3"/>
                  </a:cxn>
                </a:cxnLst>
                <a:rect l="l" t="t" r="r" b="b"/>
                <a:pathLst>
                  <a:path w="775031" h="11939">
                    <a:moveTo>
                      <a:pt x="0" y="0"/>
                    </a:moveTo>
                    <a:lnTo>
                      <a:pt x="775032" y="0"/>
                    </a:lnTo>
                    <a:lnTo>
                      <a:pt x="775032" y="11939"/>
                    </a:lnTo>
                    <a:lnTo>
                      <a:pt x="0" y="11939"/>
                    </a:lnTo>
                    <a:close/>
                  </a:path>
                </a:pathLst>
              </a:custGeom>
              <a:solidFill>
                <a:srgbClr val="000000"/>
              </a:solidFill>
              <a:ln w="10108" cap="flat">
                <a:noFill/>
                <a:prstDash val="solid"/>
                <a:miter/>
              </a:ln>
            </p:spPr>
            <p:txBody>
              <a:bodyPr rtlCol="0" anchor="ctr"/>
              <a:lstStyle/>
              <a:p>
                <a:endParaRPr lang="es-CO"/>
              </a:p>
            </p:txBody>
          </p:sp>
          <p:grpSp>
            <p:nvGrpSpPr>
              <p:cNvPr id="21" name="Gráfico 2">
                <a:extLst>
                  <a:ext uri="{FF2B5EF4-FFF2-40B4-BE49-F238E27FC236}">
                    <a16:creationId xmlns:a16="http://schemas.microsoft.com/office/drawing/2014/main" id="{44D7BC79-C8DD-2956-1754-610EB3AEBB3A}"/>
                  </a:ext>
                </a:extLst>
              </p:cNvPr>
              <p:cNvGrpSpPr/>
              <p:nvPr/>
            </p:nvGrpSpPr>
            <p:grpSpPr>
              <a:xfrm>
                <a:off x="10615974" y="390324"/>
                <a:ext cx="763092" cy="248090"/>
                <a:chOff x="10615974" y="390324"/>
                <a:chExt cx="763092" cy="248090"/>
              </a:xfrm>
              <a:solidFill>
                <a:srgbClr val="000000"/>
              </a:solidFill>
            </p:grpSpPr>
            <p:sp>
              <p:nvSpPr>
                <p:cNvPr id="26" name="Forma libre: forma 25">
                  <a:extLst>
                    <a:ext uri="{FF2B5EF4-FFF2-40B4-BE49-F238E27FC236}">
                      <a16:creationId xmlns:a16="http://schemas.microsoft.com/office/drawing/2014/main" id="{27300FC2-7130-9558-004D-1515470C71B4}"/>
                    </a:ext>
                  </a:extLst>
                </p:cNvPr>
                <p:cNvSpPr/>
                <p:nvPr/>
              </p:nvSpPr>
              <p:spPr>
                <a:xfrm>
                  <a:off x="10615974" y="390426"/>
                  <a:ext cx="46441" cy="65968"/>
                </a:xfrm>
                <a:custGeom>
                  <a:avLst/>
                  <a:gdLst>
                    <a:gd name="connsiteX0" fmla="*/ 0 w 46441"/>
                    <a:gd name="connsiteY0" fmla="*/ 58583 h 65968"/>
                    <a:gd name="connsiteX1" fmla="*/ 4351 w 46441"/>
                    <a:gd name="connsiteY1" fmla="*/ 47453 h 65968"/>
                    <a:gd name="connsiteX2" fmla="*/ 22765 w 46441"/>
                    <a:gd name="connsiteY2" fmla="*/ 54131 h 65968"/>
                    <a:gd name="connsiteX3" fmla="*/ 33490 w 46441"/>
                    <a:gd name="connsiteY3" fmla="*/ 47251 h 65968"/>
                    <a:gd name="connsiteX4" fmla="*/ 1012 w 46441"/>
                    <a:gd name="connsiteY4" fmla="*/ 19831 h 65968"/>
                    <a:gd name="connsiteX5" fmla="*/ 24586 w 46441"/>
                    <a:gd name="connsiteY5" fmla="*/ 0 h 65968"/>
                    <a:gd name="connsiteX6" fmla="*/ 44013 w 46441"/>
                    <a:gd name="connsiteY6" fmla="*/ 5666 h 65968"/>
                    <a:gd name="connsiteX7" fmla="*/ 40067 w 46441"/>
                    <a:gd name="connsiteY7" fmla="*/ 16897 h 65968"/>
                    <a:gd name="connsiteX8" fmla="*/ 24586 w 46441"/>
                    <a:gd name="connsiteY8" fmla="*/ 11838 h 65968"/>
                    <a:gd name="connsiteX9" fmla="*/ 13962 w 46441"/>
                    <a:gd name="connsiteY9" fmla="*/ 19123 h 65968"/>
                    <a:gd name="connsiteX10" fmla="*/ 46441 w 46441"/>
                    <a:gd name="connsiteY10" fmla="*/ 46239 h 65968"/>
                    <a:gd name="connsiteX11" fmla="*/ 22765 w 46441"/>
                    <a:gd name="connsiteY11" fmla="*/ 65969 h 65968"/>
                    <a:gd name="connsiteX12" fmla="*/ 0 w 46441"/>
                    <a:gd name="connsiteY12" fmla="*/ 58583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1" h="65968">
                      <a:moveTo>
                        <a:pt x="0" y="58583"/>
                      </a:moveTo>
                      <a:lnTo>
                        <a:pt x="4351" y="47453"/>
                      </a:lnTo>
                      <a:cubicBezTo>
                        <a:pt x="9106" y="51399"/>
                        <a:pt x="16087" y="54131"/>
                        <a:pt x="22765" y="54131"/>
                      </a:cubicBezTo>
                      <a:cubicBezTo>
                        <a:pt x="30455" y="54131"/>
                        <a:pt x="33490" y="51197"/>
                        <a:pt x="33490" y="47251"/>
                      </a:cubicBezTo>
                      <a:cubicBezTo>
                        <a:pt x="33490" y="35311"/>
                        <a:pt x="1012" y="43507"/>
                        <a:pt x="1012" y="19831"/>
                      </a:cubicBezTo>
                      <a:cubicBezTo>
                        <a:pt x="1012" y="9005"/>
                        <a:pt x="8701" y="0"/>
                        <a:pt x="24586" y="0"/>
                      </a:cubicBezTo>
                      <a:cubicBezTo>
                        <a:pt x="31568" y="0"/>
                        <a:pt x="38751" y="1922"/>
                        <a:pt x="44013" y="5666"/>
                      </a:cubicBezTo>
                      <a:lnTo>
                        <a:pt x="40067" y="16897"/>
                      </a:lnTo>
                      <a:cubicBezTo>
                        <a:pt x="34907" y="13558"/>
                        <a:pt x="29544" y="11838"/>
                        <a:pt x="24586" y="11838"/>
                      </a:cubicBezTo>
                      <a:cubicBezTo>
                        <a:pt x="16897" y="11838"/>
                        <a:pt x="13962" y="15076"/>
                        <a:pt x="13962" y="19123"/>
                      </a:cubicBezTo>
                      <a:cubicBezTo>
                        <a:pt x="13962" y="30860"/>
                        <a:pt x="46441" y="22765"/>
                        <a:pt x="46441" y="46239"/>
                      </a:cubicBezTo>
                      <a:cubicBezTo>
                        <a:pt x="46441" y="56863"/>
                        <a:pt x="38751" y="65969"/>
                        <a:pt x="22765" y="65969"/>
                      </a:cubicBezTo>
                      <a:cubicBezTo>
                        <a:pt x="13861" y="65969"/>
                        <a:pt x="4958" y="62933"/>
                        <a:pt x="0" y="58583"/>
                      </a:cubicBezTo>
                    </a:path>
                  </a:pathLst>
                </a:custGeom>
                <a:solidFill>
                  <a:srgbClr val="000000"/>
                </a:solidFill>
                <a:ln w="10108"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1D9C9197-2BD3-FC81-8597-066B6F573B02}"/>
                    </a:ext>
                  </a:extLst>
                </p:cNvPr>
                <p:cNvSpPr/>
                <p:nvPr/>
              </p:nvSpPr>
              <p:spPr>
                <a:xfrm>
                  <a:off x="10713409" y="390324"/>
                  <a:ext cx="61112" cy="65969"/>
                </a:xfrm>
                <a:custGeom>
                  <a:avLst/>
                  <a:gdLst>
                    <a:gd name="connsiteX0" fmla="*/ 0 w 61112"/>
                    <a:gd name="connsiteY0" fmla="*/ 32984 h 65969"/>
                    <a:gd name="connsiteX1" fmla="*/ 30556 w 61112"/>
                    <a:gd name="connsiteY1" fmla="*/ 0 h 65969"/>
                    <a:gd name="connsiteX2" fmla="*/ 61112 w 61112"/>
                    <a:gd name="connsiteY2" fmla="*/ 32984 h 65969"/>
                    <a:gd name="connsiteX3" fmla="*/ 30556 w 61112"/>
                    <a:gd name="connsiteY3" fmla="*/ 65969 h 65969"/>
                    <a:gd name="connsiteX4" fmla="*/ 0 w 61112"/>
                    <a:gd name="connsiteY4" fmla="*/ 32984 h 65969"/>
                    <a:gd name="connsiteX5" fmla="*/ 48060 w 61112"/>
                    <a:gd name="connsiteY5" fmla="*/ 32984 h 65969"/>
                    <a:gd name="connsiteX6" fmla="*/ 30556 w 61112"/>
                    <a:gd name="connsiteY6" fmla="*/ 12546 h 65969"/>
                    <a:gd name="connsiteX7" fmla="*/ 13052 w 61112"/>
                    <a:gd name="connsiteY7" fmla="*/ 32984 h 65969"/>
                    <a:gd name="connsiteX8" fmla="*/ 30556 w 61112"/>
                    <a:gd name="connsiteY8" fmla="*/ 53423 h 65969"/>
                    <a:gd name="connsiteX9" fmla="*/ 48060 w 61112"/>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12" h="65969">
                      <a:moveTo>
                        <a:pt x="0" y="32984"/>
                      </a:moveTo>
                      <a:cubicBezTo>
                        <a:pt x="0" y="14064"/>
                        <a:pt x="12951" y="0"/>
                        <a:pt x="30556" y="0"/>
                      </a:cubicBezTo>
                      <a:cubicBezTo>
                        <a:pt x="48060" y="0"/>
                        <a:pt x="61112" y="13963"/>
                        <a:pt x="61112" y="32984"/>
                      </a:cubicBezTo>
                      <a:cubicBezTo>
                        <a:pt x="61112" y="52006"/>
                        <a:pt x="48161" y="65969"/>
                        <a:pt x="30556" y="65969"/>
                      </a:cubicBezTo>
                      <a:cubicBezTo>
                        <a:pt x="12951" y="66070"/>
                        <a:pt x="0" y="52006"/>
                        <a:pt x="0" y="32984"/>
                      </a:cubicBezTo>
                      <a:moveTo>
                        <a:pt x="48060" y="32984"/>
                      </a:moveTo>
                      <a:cubicBezTo>
                        <a:pt x="48060" y="20843"/>
                        <a:pt x="40573" y="12546"/>
                        <a:pt x="30556" y="12546"/>
                      </a:cubicBezTo>
                      <a:cubicBezTo>
                        <a:pt x="20540" y="12546"/>
                        <a:pt x="13052" y="20843"/>
                        <a:pt x="13052" y="32984"/>
                      </a:cubicBezTo>
                      <a:cubicBezTo>
                        <a:pt x="13052" y="45126"/>
                        <a:pt x="20540" y="53423"/>
                        <a:pt x="30556" y="53423"/>
                      </a:cubicBezTo>
                      <a:cubicBezTo>
                        <a:pt x="40573" y="53423"/>
                        <a:pt x="48060" y="45126"/>
                        <a:pt x="48060" y="32984"/>
                      </a:cubicBezTo>
                    </a:path>
                  </a:pathLst>
                </a:custGeom>
                <a:solidFill>
                  <a:srgbClr val="000000"/>
                </a:solidFill>
                <a:ln w="10108"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9294AA92-D0A6-16AF-AD96-2665ED4AD015}"/>
                    </a:ext>
                  </a:extLst>
                </p:cNvPr>
                <p:cNvSpPr/>
                <p:nvPr/>
              </p:nvSpPr>
              <p:spPr>
                <a:xfrm>
                  <a:off x="10826426" y="390324"/>
                  <a:ext cx="53321" cy="65969"/>
                </a:xfrm>
                <a:custGeom>
                  <a:avLst/>
                  <a:gdLst>
                    <a:gd name="connsiteX0" fmla="*/ 0 w 53321"/>
                    <a:gd name="connsiteY0" fmla="*/ 32984 h 65969"/>
                    <a:gd name="connsiteX1" fmla="*/ 30354 w 53321"/>
                    <a:gd name="connsiteY1" fmla="*/ 0 h 65969"/>
                    <a:gd name="connsiteX2" fmla="*/ 53321 w 53321"/>
                    <a:gd name="connsiteY2" fmla="*/ 11332 h 65969"/>
                    <a:gd name="connsiteX3" fmla="*/ 45025 w 53321"/>
                    <a:gd name="connsiteY3" fmla="*/ 20033 h 65969"/>
                    <a:gd name="connsiteX4" fmla="*/ 30961 w 53321"/>
                    <a:gd name="connsiteY4" fmla="*/ 12546 h 65969"/>
                    <a:gd name="connsiteX5" fmla="*/ 13052 w 53321"/>
                    <a:gd name="connsiteY5" fmla="*/ 32984 h 65969"/>
                    <a:gd name="connsiteX6" fmla="*/ 30961 w 53321"/>
                    <a:gd name="connsiteY6" fmla="*/ 53423 h 65969"/>
                    <a:gd name="connsiteX7" fmla="*/ 45025 w 53321"/>
                    <a:gd name="connsiteY7" fmla="*/ 45834 h 65969"/>
                    <a:gd name="connsiteX8" fmla="*/ 53321 w 53321"/>
                    <a:gd name="connsiteY8" fmla="*/ 54535 h 65969"/>
                    <a:gd name="connsiteX9" fmla="*/ 30252 w 53321"/>
                    <a:gd name="connsiteY9" fmla="*/ 65969 h 65969"/>
                    <a:gd name="connsiteX10" fmla="*/ 0 w 53321"/>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21" h="65969">
                      <a:moveTo>
                        <a:pt x="0" y="32984"/>
                      </a:moveTo>
                      <a:cubicBezTo>
                        <a:pt x="0" y="13760"/>
                        <a:pt x="12951" y="0"/>
                        <a:pt x="30354" y="0"/>
                      </a:cubicBezTo>
                      <a:cubicBezTo>
                        <a:pt x="39966" y="0"/>
                        <a:pt x="48060" y="4047"/>
                        <a:pt x="53321" y="11332"/>
                      </a:cubicBezTo>
                      <a:lnTo>
                        <a:pt x="45025" y="20033"/>
                      </a:lnTo>
                      <a:cubicBezTo>
                        <a:pt x="41281" y="15076"/>
                        <a:pt x="36526" y="12546"/>
                        <a:pt x="30961" y="12546"/>
                      </a:cubicBezTo>
                      <a:cubicBezTo>
                        <a:pt x="20539" y="12546"/>
                        <a:pt x="13052" y="20944"/>
                        <a:pt x="13052" y="32984"/>
                      </a:cubicBezTo>
                      <a:cubicBezTo>
                        <a:pt x="13052" y="45025"/>
                        <a:pt x="20438" y="53423"/>
                        <a:pt x="30961" y="53423"/>
                      </a:cubicBezTo>
                      <a:cubicBezTo>
                        <a:pt x="36526" y="53423"/>
                        <a:pt x="41281" y="50893"/>
                        <a:pt x="45025" y="45834"/>
                      </a:cubicBezTo>
                      <a:lnTo>
                        <a:pt x="53321" y="54535"/>
                      </a:lnTo>
                      <a:cubicBezTo>
                        <a:pt x="48060" y="61922"/>
                        <a:pt x="39966" y="65969"/>
                        <a:pt x="30252"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E9D952A8-726A-3013-5D45-CE08D4C458EC}"/>
                    </a:ext>
                  </a:extLst>
                </p:cNvPr>
                <p:cNvSpPr/>
                <p:nvPr/>
              </p:nvSpPr>
              <p:spPr>
                <a:xfrm>
                  <a:off x="10934081" y="391437"/>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487B8D87-F55A-8674-84C6-52271047C812}"/>
                    </a:ext>
                  </a:extLst>
                </p:cNvPr>
                <p:cNvSpPr/>
                <p:nvPr/>
              </p:nvSpPr>
              <p:spPr>
                <a:xfrm>
                  <a:off x="11006019" y="391437"/>
                  <a:ext cx="43203" cy="63843"/>
                </a:xfrm>
                <a:custGeom>
                  <a:avLst/>
                  <a:gdLst>
                    <a:gd name="connsiteX0" fmla="*/ 43203 w 43203"/>
                    <a:gd name="connsiteY0" fmla="*/ 52006 h 63843"/>
                    <a:gd name="connsiteX1" fmla="*/ 43203 w 43203"/>
                    <a:gd name="connsiteY1" fmla="*/ 63844 h 63843"/>
                    <a:gd name="connsiteX2" fmla="*/ 0 w 43203"/>
                    <a:gd name="connsiteY2" fmla="*/ 63844 h 63843"/>
                    <a:gd name="connsiteX3" fmla="*/ 0 w 43203"/>
                    <a:gd name="connsiteY3" fmla="*/ 0 h 63843"/>
                    <a:gd name="connsiteX4" fmla="*/ 42192 w 43203"/>
                    <a:gd name="connsiteY4" fmla="*/ 0 h 63843"/>
                    <a:gd name="connsiteX5" fmla="*/ 42192 w 43203"/>
                    <a:gd name="connsiteY5" fmla="*/ 11838 h 63843"/>
                    <a:gd name="connsiteX6" fmla="*/ 12850 w 43203"/>
                    <a:gd name="connsiteY6" fmla="*/ 11838 h 63843"/>
                    <a:gd name="connsiteX7" fmla="*/ 12850 w 43203"/>
                    <a:gd name="connsiteY7" fmla="*/ 25699 h 63843"/>
                    <a:gd name="connsiteX8" fmla="*/ 38751 w 43203"/>
                    <a:gd name="connsiteY8" fmla="*/ 25699 h 63843"/>
                    <a:gd name="connsiteX9" fmla="*/ 38751 w 43203"/>
                    <a:gd name="connsiteY9" fmla="*/ 37234 h 63843"/>
                    <a:gd name="connsiteX10" fmla="*/ 12850 w 43203"/>
                    <a:gd name="connsiteY10" fmla="*/ 37234 h 63843"/>
                    <a:gd name="connsiteX11" fmla="*/ 12850 w 43203"/>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03" h="63843">
                      <a:moveTo>
                        <a:pt x="43203" y="52006"/>
                      </a:moveTo>
                      <a:lnTo>
                        <a:pt x="43203" y="63844"/>
                      </a:lnTo>
                      <a:lnTo>
                        <a:pt x="0" y="63844"/>
                      </a:lnTo>
                      <a:lnTo>
                        <a:pt x="0" y="0"/>
                      </a:lnTo>
                      <a:lnTo>
                        <a:pt x="42192" y="0"/>
                      </a:lnTo>
                      <a:lnTo>
                        <a:pt x="42192" y="11838"/>
                      </a:lnTo>
                      <a:lnTo>
                        <a:pt x="12850" y="11838"/>
                      </a:lnTo>
                      <a:lnTo>
                        <a:pt x="12850" y="25699"/>
                      </a:lnTo>
                      <a:lnTo>
                        <a:pt x="38751" y="25699"/>
                      </a:lnTo>
                      <a:lnTo>
                        <a:pt x="38751" y="37234"/>
                      </a:lnTo>
                      <a:lnTo>
                        <a:pt x="12850" y="37234"/>
                      </a:lnTo>
                      <a:lnTo>
                        <a:pt x="12850" y="52006"/>
                      </a:lnTo>
                      <a:close/>
                    </a:path>
                  </a:pathLst>
                </a:custGeom>
                <a:solidFill>
                  <a:srgbClr val="000000"/>
                </a:solidFill>
                <a:ln w="10108"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F4A34B4-5ECF-0921-39F5-6BE3053140C2}"/>
                    </a:ext>
                  </a:extLst>
                </p:cNvPr>
                <p:cNvSpPr/>
                <p:nvPr/>
              </p:nvSpPr>
              <p:spPr>
                <a:xfrm>
                  <a:off x="11105174" y="391437"/>
                  <a:ext cx="56154" cy="63742"/>
                </a:xfrm>
                <a:custGeom>
                  <a:avLst/>
                  <a:gdLst>
                    <a:gd name="connsiteX0" fmla="*/ 0 w 56154"/>
                    <a:gd name="connsiteY0" fmla="*/ 0 h 63742"/>
                    <a:gd name="connsiteX1" fmla="*/ 25396 w 56154"/>
                    <a:gd name="connsiteY1" fmla="*/ 0 h 63742"/>
                    <a:gd name="connsiteX2" fmla="*/ 56155 w 56154"/>
                    <a:gd name="connsiteY2" fmla="*/ 31871 h 63742"/>
                    <a:gd name="connsiteX3" fmla="*/ 25396 w 56154"/>
                    <a:gd name="connsiteY3" fmla="*/ 63743 h 63742"/>
                    <a:gd name="connsiteX4" fmla="*/ 0 w 56154"/>
                    <a:gd name="connsiteY4" fmla="*/ 63743 h 63742"/>
                    <a:gd name="connsiteX5" fmla="*/ 0 w 56154"/>
                    <a:gd name="connsiteY5" fmla="*/ 0 h 63742"/>
                    <a:gd name="connsiteX6" fmla="*/ 24789 w 56154"/>
                    <a:gd name="connsiteY6" fmla="*/ 51702 h 63742"/>
                    <a:gd name="connsiteX7" fmla="*/ 43102 w 56154"/>
                    <a:gd name="connsiteY7" fmla="*/ 31871 h 63742"/>
                    <a:gd name="connsiteX8" fmla="*/ 24789 w 56154"/>
                    <a:gd name="connsiteY8" fmla="*/ 12040 h 63742"/>
                    <a:gd name="connsiteX9" fmla="*/ 12951 w 56154"/>
                    <a:gd name="connsiteY9" fmla="*/ 12040 h 63742"/>
                    <a:gd name="connsiteX10" fmla="*/ 12951 w 56154"/>
                    <a:gd name="connsiteY10" fmla="*/ 51601 h 63742"/>
                    <a:gd name="connsiteX11" fmla="*/ 24789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6" y="0"/>
                      </a:lnTo>
                      <a:cubicBezTo>
                        <a:pt x="43709" y="0"/>
                        <a:pt x="56155" y="12546"/>
                        <a:pt x="56155" y="31871"/>
                      </a:cubicBezTo>
                      <a:cubicBezTo>
                        <a:pt x="56155" y="51197"/>
                        <a:pt x="43608" y="63743"/>
                        <a:pt x="25396" y="63743"/>
                      </a:cubicBezTo>
                      <a:lnTo>
                        <a:pt x="0" y="63743"/>
                      </a:lnTo>
                      <a:lnTo>
                        <a:pt x="0" y="0"/>
                      </a:lnTo>
                      <a:close/>
                      <a:moveTo>
                        <a:pt x="24789" y="51702"/>
                      </a:moveTo>
                      <a:cubicBezTo>
                        <a:pt x="35919" y="51702"/>
                        <a:pt x="43102" y="44114"/>
                        <a:pt x="43102" y="31871"/>
                      </a:cubicBezTo>
                      <a:cubicBezTo>
                        <a:pt x="43102" y="19629"/>
                        <a:pt x="35817"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32" name="Forma libre: forma 31">
                  <a:extLst>
                    <a:ext uri="{FF2B5EF4-FFF2-40B4-BE49-F238E27FC236}">
                      <a16:creationId xmlns:a16="http://schemas.microsoft.com/office/drawing/2014/main" id="{E52F6705-0384-C7CE-5F1A-C0F581E105F5}"/>
                    </a:ext>
                  </a:extLst>
                </p:cNvPr>
                <p:cNvSpPr/>
                <p:nvPr/>
              </p:nvSpPr>
              <p:spPr>
                <a:xfrm>
                  <a:off x="11208681" y="391437"/>
                  <a:ext cx="62629" cy="63843"/>
                </a:xfrm>
                <a:custGeom>
                  <a:avLst/>
                  <a:gdLst>
                    <a:gd name="connsiteX0" fmla="*/ 44114 w 62629"/>
                    <a:gd name="connsiteY0" fmla="*/ 50185 h 63843"/>
                    <a:gd name="connsiteX1" fmla="*/ 18212 w 62629"/>
                    <a:gd name="connsiteY1" fmla="*/ 50185 h 63843"/>
                    <a:gd name="connsiteX2" fmla="*/ 13254 w 62629"/>
                    <a:gd name="connsiteY2" fmla="*/ 63844 h 63843"/>
                    <a:gd name="connsiteX3" fmla="*/ 0 w 62629"/>
                    <a:gd name="connsiteY3" fmla="*/ 63844 h 63843"/>
                    <a:gd name="connsiteX4" fmla="*/ 24890 w 62629"/>
                    <a:gd name="connsiteY4" fmla="*/ 0 h 63843"/>
                    <a:gd name="connsiteX5" fmla="*/ 37639 w 62629"/>
                    <a:gd name="connsiteY5" fmla="*/ 0 h 63843"/>
                    <a:gd name="connsiteX6" fmla="*/ 62630 w 62629"/>
                    <a:gd name="connsiteY6" fmla="*/ 63844 h 63843"/>
                    <a:gd name="connsiteX7" fmla="*/ 49072 w 62629"/>
                    <a:gd name="connsiteY7" fmla="*/ 63844 h 63843"/>
                    <a:gd name="connsiteX8" fmla="*/ 44114 w 62629"/>
                    <a:gd name="connsiteY8" fmla="*/ 50185 h 63843"/>
                    <a:gd name="connsiteX9" fmla="*/ 40067 w 62629"/>
                    <a:gd name="connsiteY9" fmla="*/ 38954 h 63843"/>
                    <a:gd name="connsiteX10" fmla="*/ 31264 w 62629"/>
                    <a:gd name="connsiteY10" fmla="*/ 14469 h 63843"/>
                    <a:gd name="connsiteX11" fmla="*/ 22360 w 62629"/>
                    <a:gd name="connsiteY11" fmla="*/ 38954 h 63843"/>
                    <a:gd name="connsiteX12" fmla="*/ 40067 w 62629"/>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29" h="63843">
                      <a:moveTo>
                        <a:pt x="44114" y="50185"/>
                      </a:moveTo>
                      <a:lnTo>
                        <a:pt x="18212" y="50185"/>
                      </a:lnTo>
                      <a:lnTo>
                        <a:pt x="13254" y="63844"/>
                      </a:lnTo>
                      <a:lnTo>
                        <a:pt x="0" y="63844"/>
                      </a:lnTo>
                      <a:lnTo>
                        <a:pt x="24890" y="0"/>
                      </a:lnTo>
                      <a:lnTo>
                        <a:pt x="37639" y="0"/>
                      </a:lnTo>
                      <a:lnTo>
                        <a:pt x="62630" y="63844"/>
                      </a:lnTo>
                      <a:lnTo>
                        <a:pt x="49072" y="63844"/>
                      </a:lnTo>
                      <a:lnTo>
                        <a:pt x="44114" y="50185"/>
                      </a:lnTo>
                      <a:close/>
                      <a:moveTo>
                        <a:pt x="40067" y="38954"/>
                      </a:moveTo>
                      <a:lnTo>
                        <a:pt x="31264" y="14469"/>
                      </a:lnTo>
                      <a:lnTo>
                        <a:pt x="22360" y="38954"/>
                      </a:lnTo>
                      <a:lnTo>
                        <a:pt x="40067" y="38954"/>
                      </a:lnTo>
                      <a:close/>
                    </a:path>
                  </a:pathLst>
                </a:custGeom>
                <a:solidFill>
                  <a:srgbClr val="000000"/>
                </a:solidFill>
                <a:ln w="10108"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DD48B3B6-2EBA-4D01-72D2-4D8D93434FA6}"/>
                    </a:ext>
                  </a:extLst>
                </p:cNvPr>
                <p:cNvSpPr/>
                <p:nvPr/>
              </p:nvSpPr>
              <p:spPr>
                <a:xfrm>
                  <a:off x="11322811" y="391437"/>
                  <a:ext cx="56154" cy="63742"/>
                </a:xfrm>
                <a:custGeom>
                  <a:avLst/>
                  <a:gdLst>
                    <a:gd name="connsiteX0" fmla="*/ 0 w 56154"/>
                    <a:gd name="connsiteY0" fmla="*/ 0 h 63742"/>
                    <a:gd name="connsiteX1" fmla="*/ 25395 w 56154"/>
                    <a:gd name="connsiteY1" fmla="*/ 0 h 63742"/>
                    <a:gd name="connsiteX2" fmla="*/ 56154 w 56154"/>
                    <a:gd name="connsiteY2" fmla="*/ 31871 h 63742"/>
                    <a:gd name="connsiteX3" fmla="*/ 25395 w 56154"/>
                    <a:gd name="connsiteY3" fmla="*/ 63743 h 63742"/>
                    <a:gd name="connsiteX4" fmla="*/ 0 w 56154"/>
                    <a:gd name="connsiteY4" fmla="*/ 63743 h 63742"/>
                    <a:gd name="connsiteX5" fmla="*/ 0 w 56154"/>
                    <a:gd name="connsiteY5" fmla="*/ 0 h 63742"/>
                    <a:gd name="connsiteX6" fmla="*/ 24688 w 56154"/>
                    <a:gd name="connsiteY6" fmla="*/ 51702 h 63742"/>
                    <a:gd name="connsiteX7" fmla="*/ 43001 w 56154"/>
                    <a:gd name="connsiteY7" fmla="*/ 31871 h 63742"/>
                    <a:gd name="connsiteX8" fmla="*/ 24688 w 56154"/>
                    <a:gd name="connsiteY8" fmla="*/ 12040 h 63742"/>
                    <a:gd name="connsiteX9" fmla="*/ 12849 w 56154"/>
                    <a:gd name="connsiteY9" fmla="*/ 12040 h 63742"/>
                    <a:gd name="connsiteX10" fmla="*/ 12849 w 56154"/>
                    <a:gd name="connsiteY10" fmla="*/ 51601 h 63742"/>
                    <a:gd name="connsiteX11" fmla="*/ 24688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5" y="0"/>
                      </a:lnTo>
                      <a:cubicBezTo>
                        <a:pt x="43709" y="0"/>
                        <a:pt x="56154" y="12546"/>
                        <a:pt x="56154" y="31871"/>
                      </a:cubicBezTo>
                      <a:cubicBezTo>
                        <a:pt x="56154" y="51197"/>
                        <a:pt x="43608" y="63743"/>
                        <a:pt x="25395" y="63743"/>
                      </a:cubicBezTo>
                      <a:lnTo>
                        <a:pt x="0" y="63743"/>
                      </a:lnTo>
                      <a:lnTo>
                        <a:pt x="0" y="0"/>
                      </a:lnTo>
                      <a:close/>
                      <a:moveTo>
                        <a:pt x="24688" y="51702"/>
                      </a:moveTo>
                      <a:cubicBezTo>
                        <a:pt x="35817" y="51702"/>
                        <a:pt x="43001" y="44114"/>
                        <a:pt x="43001" y="31871"/>
                      </a:cubicBezTo>
                      <a:cubicBezTo>
                        <a:pt x="43001" y="19629"/>
                        <a:pt x="35716" y="12040"/>
                        <a:pt x="24688" y="12040"/>
                      </a:cubicBezTo>
                      <a:lnTo>
                        <a:pt x="12849" y="12040"/>
                      </a:lnTo>
                      <a:lnTo>
                        <a:pt x="12849" y="51601"/>
                      </a:lnTo>
                      <a:lnTo>
                        <a:pt x="24688" y="51601"/>
                      </a:lnTo>
                      <a:close/>
                    </a:path>
                  </a:pathLst>
                </a:custGeom>
                <a:solidFill>
                  <a:srgbClr val="000000"/>
                </a:solidFill>
                <a:ln w="10108"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71B0765B-8DD9-D31B-7F3F-229DD1CC395F}"/>
                    </a:ext>
                  </a:extLst>
                </p:cNvPr>
                <p:cNvSpPr/>
                <p:nvPr/>
              </p:nvSpPr>
              <p:spPr>
                <a:xfrm>
                  <a:off x="10615974" y="478249"/>
                  <a:ext cx="53422" cy="65969"/>
                </a:xfrm>
                <a:custGeom>
                  <a:avLst/>
                  <a:gdLst>
                    <a:gd name="connsiteX0" fmla="*/ 0 w 53422"/>
                    <a:gd name="connsiteY0" fmla="*/ 32984 h 65969"/>
                    <a:gd name="connsiteX1" fmla="*/ 30354 w 53422"/>
                    <a:gd name="connsiteY1" fmla="*/ 0 h 65969"/>
                    <a:gd name="connsiteX2" fmla="*/ 53423 w 53422"/>
                    <a:gd name="connsiteY2" fmla="*/ 11332 h 65969"/>
                    <a:gd name="connsiteX3" fmla="*/ 45126 w 53422"/>
                    <a:gd name="connsiteY3" fmla="*/ 20033 h 65969"/>
                    <a:gd name="connsiteX4" fmla="*/ 31062 w 53422"/>
                    <a:gd name="connsiteY4" fmla="*/ 12546 h 65969"/>
                    <a:gd name="connsiteX5" fmla="*/ 13153 w 53422"/>
                    <a:gd name="connsiteY5" fmla="*/ 32984 h 65969"/>
                    <a:gd name="connsiteX6" fmla="*/ 31062 w 53422"/>
                    <a:gd name="connsiteY6" fmla="*/ 53423 h 65969"/>
                    <a:gd name="connsiteX7" fmla="*/ 45126 w 53422"/>
                    <a:gd name="connsiteY7" fmla="*/ 45834 h 65969"/>
                    <a:gd name="connsiteX8" fmla="*/ 53423 w 53422"/>
                    <a:gd name="connsiteY8" fmla="*/ 54535 h 65969"/>
                    <a:gd name="connsiteX9" fmla="*/ 30354 w 53422"/>
                    <a:gd name="connsiteY9" fmla="*/ 65969 h 65969"/>
                    <a:gd name="connsiteX10" fmla="*/ 0 w 53422"/>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2" h="65969">
                      <a:moveTo>
                        <a:pt x="0" y="32984"/>
                      </a:moveTo>
                      <a:cubicBezTo>
                        <a:pt x="0" y="13760"/>
                        <a:pt x="12951" y="0"/>
                        <a:pt x="30354" y="0"/>
                      </a:cubicBezTo>
                      <a:cubicBezTo>
                        <a:pt x="40067" y="0"/>
                        <a:pt x="48060" y="4047"/>
                        <a:pt x="53423" y="11332"/>
                      </a:cubicBezTo>
                      <a:lnTo>
                        <a:pt x="45126" y="20033"/>
                      </a:lnTo>
                      <a:cubicBezTo>
                        <a:pt x="41382" y="15076"/>
                        <a:pt x="36627" y="12546"/>
                        <a:pt x="31062" y="12546"/>
                      </a:cubicBezTo>
                      <a:cubicBezTo>
                        <a:pt x="20539" y="12546"/>
                        <a:pt x="13153" y="20944"/>
                        <a:pt x="13153" y="32984"/>
                      </a:cubicBezTo>
                      <a:cubicBezTo>
                        <a:pt x="13153" y="45025"/>
                        <a:pt x="20640" y="53423"/>
                        <a:pt x="31062" y="53423"/>
                      </a:cubicBezTo>
                      <a:cubicBezTo>
                        <a:pt x="36627" y="53423"/>
                        <a:pt x="41382" y="50893"/>
                        <a:pt x="45126" y="45834"/>
                      </a:cubicBezTo>
                      <a:lnTo>
                        <a:pt x="53423" y="54535"/>
                      </a:lnTo>
                      <a:cubicBezTo>
                        <a:pt x="48161" y="61922"/>
                        <a:pt x="40067" y="65969"/>
                        <a:pt x="30354"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2DCD7C03-F467-A89B-5650-D746D98DD171}"/>
                    </a:ext>
                  </a:extLst>
                </p:cNvPr>
                <p:cNvSpPr/>
                <p:nvPr/>
              </p:nvSpPr>
              <p:spPr>
                <a:xfrm>
                  <a:off x="1067637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3052" y="66070"/>
                        <a:pt x="0" y="52006"/>
                        <a:pt x="0" y="32984"/>
                      </a:cubicBezTo>
                      <a:moveTo>
                        <a:pt x="48161" y="32984"/>
                      </a:moveTo>
                      <a:cubicBezTo>
                        <a:pt x="48161" y="20843"/>
                        <a:pt x="40674" y="12546"/>
                        <a:pt x="30657" y="12546"/>
                      </a:cubicBezTo>
                      <a:cubicBezTo>
                        <a:pt x="20640" y="12546"/>
                        <a:pt x="13153" y="20843"/>
                        <a:pt x="13153" y="32984"/>
                      </a:cubicBezTo>
                      <a:cubicBezTo>
                        <a:pt x="13153" y="45126"/>
                        <a:pt x="20640"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83A55555-AB29-CC18-DE06-2EC32B9A7DA9}"/>
                    </a:ext>
                  </a:extLst>
                </p:cNvPr>
                <p:cNvSpPr/>
                <p:nvPr/>
              </p:nvSpPr>
              <p:spPr>
                <a:xfrm>
                  <a:off x="10750542" y="479362"/>
                  <a:ext cx="40977" cy="63843"/>
                </a:xfrm>
                <a:custGeom>
                  <a:avLst/>
                  <a:gdLst>
                    <a:gd name="connsiteX0" fmla="*/ 0 w 40977"/>
                    <a:gd name="connsiteY0" fmla="*/ 0 h 63843"/>
                    <a:gd name="connsiteX1" fmla="*/ 12951 w 40977"/>
                    <a:gd name="connsiteY1" fmla="*/ 0 h 63843"/>
                    <a:gd name="connsiteX2" fmla="*/ 12951 w 40977"/>
                    <a:gd name="connsiteY2" fmla="*/ 51804 h 63843"/>
                    <a:gd name="connsiteX3" fmla="*/ 40977 w 40977"/>
                    <a:gd name="connsiteY3" fmla="*/ 51804 h 63843"/>
                    <a:gd name="connsiteX4" fmla="*/ 40977 w 40977"/>
                    <a:gd name="connsiteY4" fmla="*/ 63844 h 63843"/>
                    <a:gd name="connsiteX5" fmla="*/ 0 w 40977"/>
                    <a:gd name="connsiteY5"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7" h="63843">
                      <a:moveTo>
                        <a:pt x="0" y="0"/>
                      </a:moveTo>
                      <a:lnTo>
                        <a:pt x="12951" y="0"/>
                      </a:lnTo>
                      <a:lnTo>
                        <a:pt x="12951" y="51804"/>
                      </a:lnTo>
                      <a:lnTo>
                        <a:pt x="40977" y="51804"/>
                      </a:lnTo>
                      <a:lnTo>
                        <a:pt x="40977"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F262F7F8-C1B9-D49F-6B8F-2803613F4E9E}"/>
                    </a:ext>
                  </a:extLst>
                </p:cNvPr>
                <p:cNvSpPr/>
                <p:nvPr/>
              </p:nvSpPr>
              <p:spPr>
                <a:xfrm>
                  <a:off x="1079738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2951" y="66070"/>
                        <a:pt x="0" y="52006"/>
                        <a:pt x="0" y="32984"/>
                      </a:cubicBezTo>
                      <a:moveTo>
                        <a:pt x="48161" y="32984"/>
                      </a:moveTo>
                      <a:cubicBezTo>
                        <a:pt x="48161" y="20843"/>
                        <a:pt x="40674" y="12546"/>
                        <a:pt x="30657" y="12546"/>
                      </a:cubicBezTo>
                      <a:cubicBezTo>
                        <a:pt x="20641" y="12546"/>
                        <a:pt x="13153" y="20843"/>
                        <a:pt x="13153" y="32984"/>
                      </a:cubicBezTo>
                      <a:cubicBezTo>
                        <a:pt x="13153" y="45126"/>
                        <a:pt x="20641"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63A31748-EE39-F753-70BF-EB9D4A23C254}"/>
                    </a:ext>
                  </a:extLst>
                </p:cNvPr>
                <p:cNvSpPr/>
                <p:nvPr/>
              </p:nvSpPr>
              <p:spPr>
                <a:xfrm>
                  <a:off x="10871451" y="479362"/>
                  <a:ext cx="63135" cy="63843"/>
                </a:xfrm>
                <a:custGeom>
                  <a:avLst/>
                  <a:gdLst>
                    <a:gd name="connsiteX0" fmla="*/ 50994 w 63135"/>
                    <a:gd name="connsiteY0" fmla="*/ 63844 h 63843"/>
                    <a:gd name="connsiteX1" fmla="*/ 50893 w 63135"/>
                    <a:gd name="connsiteY1" fmla="*/ 25497 h 63843"/>
                    <a:gd name="connsiteX2" fmla="*/ 34401 w 63135"/>
                    <a:gd name="connsiteY2" fmla="*/ 57065 h 63843"/>
                    <a:gd name="connsiteX3" fmla="*/ 28634 w 63135"/>
                    <a:gd name="connsiteY3" fmla="*/ 57065 h 63843"/>
                    <a:gd name="connsiteX4" fmla="*/ 12243 w 63135"/>
                    <a:gd name="connsiteY4" fmla="*/ 26307 h 63843"/>
                    <a:gd name="connsiteX5" fmla="*/ 12243 w 63135"/>
                    <a:gd name="connsiteY5" fmla="*/ 63844 h 63843"/>
                    <a:gd name="connsiteX6" fmla="*/ 0 w 63135"/>
                    <a:gd name="connsiteY6" fmla="*/ 63844 h 63843"/>
                    <a:gd name="connsiteX7" fmla="*/ 0 w 63135"/>
                    <a:gd name="connsiteY7" fmla="*/ 0 h 63843"/>
                    <a:gd name="connsiteX8" fmla="*/ 10725 w 63135"/>
                    <a:gd name="connsiteY8" fmla="*/ 0 h 63843"/>
                    <a:gd name="connsiteX9" fmla="*/ 31669 w 63135"/>
                    <a:gd name="connsiteY9" fmla="*/ 39662 h 63843"/>
                    <a:gd name="connsiteX10" fmla="*/ 52309 w 63135"/>
                    <a:gd name="connsiteY10" fmla="*/ 0 h 63843"/>
                    <a:gd name="connsiteX11" fmla="*/ 63034 w 63135"/>
                    <a:gd name="connsiteY11" fmla="*/ 0 h 63843"/>
                    <a:gd name="connsiteX12" fmla="*/ 63136 w 63135"/>
                    <a:gd name="connsiteY12"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5" h="63843">
                      <a:moveTo>
                        <a:pt x="50994" y="63844"/>
                      </a:moveTo>
                      <a:lnTo>
                        <a:pt x="50893" y="25497"/>
                      </a:lnTo>
                      <a:lnTo>
                        <a:pt x="34401" y="57065"/>
                      </a:lnTo>
                      <a:lnTo>
                        <a:pt x="28634" y="57065"/>
                      </a:lnTo>
                      <a:lnTo>
                        <a:pt x="12243" y="26307"/>
                      </a:lnTo>
                      <a:lnTo>
                        <a:pt x="12243" y="63844"/>
                      </a:lnTo>
                      <a:lnTo>
                        <a:pt x="0" y="63844"/>
                      </a:lnTo>
                      <a:lnTo>
                        <a:pt x="0" y="0"/>
                      </a:lnTo>
                      <a:lnTo>
                        <a:pt x="10725" y="0"/>
                      </a:lnTo>
                      <a:lnTo>
                        <a:pt x="31669" y="39662"/>
                      </a:lnTo>
                      <a:lnTo>
                        <a:pt x="52309" y="0"/>
                      </a:lnTo>
                      <a:lnTo>
                        <a:pt x="63034" y="0"/>
                      </a:lnTo>
                      <a:lnTo>
                        <a:pt x="63136" y="63844"/>
                      </a:lnTo>
                      <a:close/>
                    </a:path>
                  </a:pathLst>
                </a:custGeom>
                <a:solidFill>
                  <a:srgbClr val="000000"/>
                </a:solidFill>
                <a:ln w="10108"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74CAA374-A12B-EAFB-1E0B-7CC92A482D17}"/>
                    </a:ext>
                  </a:extLst>
                </p:cNvPr>
                <p:cNvSpPr/>
                <p:nvPr/>
              </p:nvSpPr>
              <p:spPr>
                <a:xfrm>
                  <a:off x="10950977" y="479362"/>
                  <a:ext cx="51297" cy="63843"/>
                </a:xfrm>
                <a:custGeom>
                  <a:avLst/>
                  <a:gdLst>
                    <a:gd name="connsiteX0" fmla="*/ 51298 w 51297"/>
                    <a:gd name="connsiteY0" fmla="*/ 46441 h 63843"/>
                    <a:gd name="connsiteX1" fmla="*/ 28937 w 51297"/>
                    <a:gd name="connsiteY1" fmla="*/ 63844 h 63843"/>
                    <a:gd name="connsiteX2" fmla="*/ 0 w 51297"/>
                    <a:gd name="connsiteY2" fmla="*/ 63844 h 63843"/>
                    <a:gd name="connsiteX3" fmla="*/ 0 w 51297"/>
                    <a:gd name="connsiteY3" fmla="*/ 0 h 63843"/>
                    <a:gd name="connsiteX4" fmla="*/ 27318 w 51297"/>
                    <a:gd name="connsiteY4" fmla="*/ 0 h 63843"/>
                    <a:gd name="connsiteX5" fmla="*/ 48566 w 51297"/>
                    <a:gd name="connsiteY5" fmla="*/ 16593 h 63843"/>
                    <a:gd name="connsiteX6" fmla="*/ 41079 w 51297"/>
                    <a:gd name="connsiteY6" fmla="*/ 30657 h 63843"/>
                    <a:gd name="connsiteX7" fmla="*/ 51298 w 51297"/>
                    <a:gd name="connsiteY7" fmla="*/ 46441 h 63843"/>
                    <a:gd name="connsiteX8" fmla="*/ 12850 w 51297"/>
                    <a:gd name="connsiteY8" fmla="*/ 11130 h 63843"/>
                    <a:gd name="connsiteX9" fmla="*/ 12850 w 51297"/>
                    <a:gd name="connsiteY9" fmla="*/ 26205 h 63843"/>
                    <a:gd name="connsiteX10" fmla="*/ 25700 w 51297"/>
                    <a:gd name="connsiteY10" fmla="*/ 26205 h 63843"/>
                    <a:gd name="connsiteX11" fmla="*/ 35413 w 51297"/>
                    <a:gd name="connsiteY11" fmla="*/ 18617 h 63843"/>
                    <a:gd name="connsiteX12" fmla="*/ 25700 w 51297"/>
                    <a:gd name="connsiteY12" fmla="*/ 11130 h 63843"/>
                    <a:gd name="connsiteX13" fmla="*/ 12850 w 51297"/>
                    <a:gd name="connsiteY13" fmla="*/ 11130 h 63843"/>
                    <a:gd name="connsiteX14" fmla="*/ 38246 w 51297"/>
                    <a:gd name="connsiteY14" fmla="*/ 44822 h 63843"/>
                    <a:gd name="connsiteX15" fmla="*/ 27926 w 51297"/>
                    <a:gd name="connsiteY15" fmla="*/ 36930 h 63843"/>
                    <a:gd name="connsiteX16" fmla="*/ 12850 w 51297"/>
                    <a:gd name="connsiteY16" fmla="*/ 36930 h 63843"/>
                    <a:gd name="connsiteX17" fmla="*/ 12850 w 51297"/>
                    <a:gd name="connsiteY17" fmla="*/ 52714 h 63843"/>
                    <a:gd name="connsiteX18" fmla="*/ 27926 w 51297"/>
                    <a:gd name="connsiteY18" fmla="*/ 52714 h 63843"/>
                    <a:gd name="connsiteX19" fmla="*/ 38246 w 51297"/>
                    <a:gd name="connsiteY19" fmla="*/ 44822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97" h="63843">
                      <a:moveTo>
                        <a:pt x="51298" y="46441"/>
                      </a:moveTo>
                      <a:cubicBezTo>
                        <a:pt x="51298" y="57470"/>
                        <a:pt x="43608" y="63844"/>
                        <a:pt x="28937" y="63844"/>
                      </a:cubicBezTo>
                      <a:lnTo>
                        <a:pt x="0" y="63844"/>
                      </a:lnTo>
                      <a:lnTo>
                        <a:pt x="0" y="0"/>
                      </a:lnTo>
                      <a:lnTo>
                        <a:pt x="27318" y="0"/>
                      </a:lnTo>
                      <a:cubicBezTo>
                        <a:pt x="41281" y="0"/>
                        <a:pt x="48566" y="6678"/>
                        <a:pt x="48566" y="16593"/>
                      </a:cubicBezTo>
                      <a:cubicBezTo>
                        <a:pt x="48566" y="22968"/>
                        <a:pt x="45733" y="27925"/>
                        <a:pt x="41079" y="30657"/>
                      </a:cubicBezTo>
                      <a:cubicBezTo>
                        <a:pt x="47352" y="32883"/>
                        <a:pt x="51298" y="38347"/>
                        <a:pt x="51298" y="46441"/>
                      </a:cubicBezTo>
                      <a:moveTo>
                        <a:pt x="12850" y="11130"/>
                      </a:moveTo>
                      <a:lnTo>
                        <a:pt x="12850" y="26205"/>
                      </a:lnTo>
                      <a:lnTo>
                        <a:pt x="25700" y="26205"/>
                      </a:lnTo>
                      <a:cubicBezTo>
                        <a:pt x="31973" y="26205"/>
                        <a:pt x="35413" y="23676"/>
                        <a:pt x="35413" y="18617"/>
                      </a:cubicBezTo>
                      <a:cubicBezTo>
                        <a:pt x="35413" y="13558"/>
                        <a:pt x="31973" y="11130"/>
                        <a:pt x="25700" y="11130"/>
                      </a:cubicBezTo>
                      <a:lnTo>
                        <a:pt x="12850" y="11130"/>
                      </a:lnTo>
                      <a:close/>
                      <a:moveTo>
                        <a:pt x="38246" y="44822"/>
                      </a:moveTo>
                      <a:cubicBezTo>
                        <a:pt x="38246" y="39460"/>
                        <a:pt x="34603" y="36930"/>
                        <a:pt x="27926" y="36930"/>
                      </a:cubicBezTo>
                      <a:lnTo>
                        <a:pt x="12850" y="36930"/>
                      </a:lnTo>
                      <a:lnTo>
                        <a:pt x="12850" y="52714"/>
                      </a:lnTo>
                      <a:lnTo>
                        <a:pt x="27926" y="52714"/>
                      </a:lnTo>
                      <a:cubicBezTo>
                        <a:pt x="34704" y="52714"/>
                        <a:pt x="38246" y="50286"/>
                        <a:pt x="38246" y="44822"/>
                      </a:cubicBezTo>
                    </a:path>
                  </a:pathLst>
                </a:custGeom>
                <a:solidFill>
                  <a:srgbClr val="000000"/>
                </a:solidFill>
                <a:ln w="10108"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99FB628C-8E7F-F87C-78E0-7997B71EC508}"/>
                    </a:ext>
                  </a:extLst>
                </p:cNvPr>
                <p:cNvSpPr/>
                <p:nvPr/>
              </p:nvSpPr>
              <p:spPr>
                <a:xfrm>
                  <a:off x="11015226" y="479362"/>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30238EAA-B371-9E0F-513E-2FC3603823C5}"/>
                    </a:ext>
                  </a:extLst>
                </p:cNvPr>
                <p:cNvSpPr/>
                <p:nvPr/>
              </p:nvSpPr>
              <p:spPr>
                <a:xfrm>
                  <a:off x="11037081" y="479362"/>
                  <a:ext cx="62832" cy="63843"/>
                </a:xfrm>
                <a:custGeom>
                  <a:avLst/>
                  <a:gdLst>
                    <a:gd name="connsiteX0" fmla="*/ 44215 w 62832"/>
                    <a:gd name="connsiteY0" fmla="*/ 50185 h 63843"/>
                    <a:gd name="connsiteX1" fmla="*/ 18212 w 62832"/>
                    <a:gd name="connsiteY1" fmla="*/ 50185 h 63843"/>
                    <a:gd name="connsiteX2" fmla="*/ 13254 w 62832"/>
                    <a:gd name="connsiteY2" fmla="*/ 63844 h 63843"/>
                    <a:gd name="connsiteX3" fmla="*/ 0 w 62832"/>
                    <a:gd name="connsiteY3" fmla="*/ 63844 h 63843"/>
                    <a:gd name="connsiteX4" fmla="*/ 24991 w 62832"/>
                    <a:gd name="connsiteY4" fmla="*/ 0 h 63843"/>
                    <a:gd name="connsiteX5" fmla="*/ 37841 w 62832"/>
                    <a:gd name="connsiteY5" fmla="*/ 0 h 63843"/>
                    <a:gd name="connsiteX6" fmla="*/ 62832 w 62832"/>
                    <a:gd name="connsiteY6" fmla="*/ 63844 h 63843"/>
                    <a:gd name="connsiteX7" fmla="*/ 49274 w 62832"/>
                    <a:gd name="connsiteY7" fmla="*/ 63844 h 63843"/>
                    <a:gd name="connsiteX8" fmla="*/ 44215 w 62832"/>
                    <a:gd name="connsiteY8" fmla="*/ 50185 h 63843"/>
                    <a:gd name="connsiteX9" fmla="*/ 40168 w 62832"/>
                    <a:gd name="connsiteY9" fmla="*/ 38954 h 63843"/>
                    <a:gd name="connsiteX10" fmla="*/ 31264 w 62832"/>
                    <a:gd name="connsiteY10" fmla="*/ 14469 h 63843"/>
                    <a:gd name="connsiteX11" fmla="*/ 22360 w 62832"/>
                    <a:gd name="connsiteY11" fmla="*/ 38954 h 63843"/>
                    <a:gd name="connsiteX12" fmla="*/ 40168 w 62832"/>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32" h="63843">
                      <a:moveTo>
                        <a:pt x="44215" y="50185"/>
                      </a:moveTo>
                      <a:lnTo>
                        <a:pt x="18212" y="50185"/>
                      </a:lnTo>
                      <a:lnTo>
                        <a:pt x="13254" y="63844"/>
                      </a:lnTo>
                      <a:lnTo>
                        <a:pt x="0" y="63844"/>
                      </a:lnTo>
                      <a:lnTo>
                        <a:pt x="24991" y="0"/>
                      </a:lnTo>
                      <a:lnTo>
                        <a:pt x="37841" y="0"/>
                      </a:lnTo>
                      <a:lnTo>
                        <a:pt x="62832" y="63844"/>
                      </a:lnTo>
                      <a:lnTo>
                        <a:pt x="49274"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41A90D5F-BF08-3D48-018C-DC658B3655C7}"/>
                    </a:ext>
                  </a:extLst>
                </p:cNvPr>
                <p:cNvSpPr/>
                <p:nvPr/>
              </p:nvSpPr>
              <p:spPr>
                <a:xfrm>
                  <a:off x="11108817" y="479362"/>
                  <a:ext cx="51297" cy="63843"/>
                </a:xfrm>
                <a:custGeom>
                  <a:avLst/>
                  <a:gdLst>
                    <a:gd name="connsiteX0" fmla="*/ 51298 w 51297"/>
                    <a:gd name="connsiteY0" fmla="*/ 0 h 63843"/>
                    <a:gd name="connsiteX1" fmla="*/ 51298 w 51297"/>
                    <a:gd name="connsiteY1" fmla="*/ 63844 h 63843"/>
                    <a:gd name="connsiteX2" fmla="*/ 40674 w 51297"/>
                    <a:gd name="connsiteY2" fmla="*/ 63844 h 63843"/>
                    <a:gd name="connsiteX3" fmla="*/ 12749 w 51297"/>
                    <a:gd name="connsiteY3" fmla="*/ 25092 h 63843"/>
                    <a:gd name="connsiteX4" fmla="*/ 12749 w 51297"/>
                    <a:gd name="connsiteY4" fmla="*/ 63844 h 63843"/>
                    <a:gd name="connsiteX5" fmla="*/ 0 w 51297"/>
                    <a:gd name="connsiteY5" fmla="*/ 63844 h 63843"/>
                    <a:gd name="connsiteX6" fmla="*/ 0 w 51297"/>
                    <a:gd name="connsiteY6" fmla="*/ 0 h 63843"/>
                    <a:gd name="connsiteX7" fmla="*/ 10725 w 51297"/>
                    <a:gd name="connsiteY7" fmla="*/ 0 h 63843"/>
                    <a:gd name="connsiteX8" fmla="*/ 38549 w 51297"/>
                    <a:gd name="connsiteY8" fmla="*/ 38752 h 63843"/>
                    <a:gd name="connsiteX9" fmla="*/ 38549 w 51297"/>
                    <a:gd name="connsiteY9" fmla="*/ 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97" h="63843">
                      <a:moveTo>
                        <a:pt x="51298" y="0"/>
                      </a:moveTo>
                      <a:lnTo>
                        <a:pt x="51298" y="63844"/>
                      </a:lnTo>
                      <a:lnTo>
                        <a:pt x="40674" y="63844"/>
                      </a:lnTo>
                      <a:lnTo>
                        <a:pt x="12749" y="25092"/>
                      </a:lnTo>
                      <a:lnTo>
                        <a:pt x="12749" y="63844"/>
                      </a:lnTo>
                      <a:lnTo>
                        <a:pt x="0" y="63844"/>
                      </a:lnTo>
                      <a:lnTo>
                        <a:pt x="0" y="0"/>
                      </a:lnTo>
                      <a:lnTo>
                        <a:pt x="10725" y="0"/>
                      </a:lnTo>
                      <a:lnTo>
                        <a:pt x="38549" y="38752"/>
                      </a:lnTo>
                      <a:lnTo>
                        <a:pt x="38549" y="0"/>
                      </a:lnTo>
                      <a:close/>
                    </a:path>
                  </a:pathLst>
                </a:custGeom>
                <a:solidFill>
                  <a:srgbClr val="000000"/>
                </a:solidFill>
                <a:ln w="10108"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544EB158-96E3-F4ED-A0DF-354663994088}"/>
                    </a:ext>
                  </a:extLst>
                </p:cNvPr>
                <p:cNvSpPr/>
                <p:nvPr/>
              </p:nvSpPr>
              <p:spPr>
                <a:xfrm>
                  <a:off x="11169120" y="479362"/>
                  <a:ext cx="62731" cy="63843"/>
                </a:xfrm>
                <a:custGeom>
                  <a:avLst/>
                  <a:gdLst>
                    <a:gd name="connsiteX0" fmla="*/ 44215 w 62731"/>
                    <a:gd name="connsiteY0" fmla="*/ 50185 h 63843"/>
                    <a:gd name="connsiteX1" fmla="*/ 18212 w 62731"/>
                    <a:gd name="connsiteY1" fmla="*/ 50185 h 63843"/>
                    <a:gd name="connsiteX2" fmla="*/ 13254 w 62731"/>
                    <a:gd name="connsiteY2" fmla="*/ 63844 h 63843"/>
                    <a:gd name="connsiteX3" fmla="*/ 0 w 62731"/>
                    <a:gd name="connsiteY3" fmla="*/ 63844 h 63843"/>
                    <a:gd name="connsiteX4" fmla="*/ 24991 w 62731"/>
                    <a:gd name="connsiteY4" fmla="*/ 0 h 63843"/>
                    <a:gd name="connsiteX5" fmla="*/ 37740 w 62731"/>
                    <a:gd name="connsiteY5" fmla="*/ 0 h 63843"/>
                    <a:gd name="connsiteX6" fmla="*/ 62731 w 62731"/>
                    <a:gd name="connsiteY6" fmla="*/ 63844 h 63843"/>
                    <a:gd name="connsiteX7" fmla="*/ 49173 w 62731"/>
                    <a:gd name="connsiteY7" fmla="*/ 63844 h 63843"/>
                    <a:gd name="connsiteX8" fmla="*/ 44215 w 62731"/>
                    <a:gd name="connsiteY8" fmla="*/ 50185 h 63843"/>
                    <a:gd name="connsiteX9" fmla="*/ 40168 w 62731"/>
                    <a:gd name="connsiteY9" fmla="*/ 38954 h 63843"/>
                    <a:gd name="connsiteX10" fmla="*/ 31264 w 62731"/>
                    <a:gd name="connsiteY10" fmla="*/ 14469 h 63843"/>
                    <a:gd name="connsiteX11" fmla="*/ 22360 w 62731"/>
                    <a:gd name="connsiteY11" fmla="*/ 38954 h 63843"/>
                    <a:gd name="connsiteX12" fmla="*/ 40168 w 62731"/>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31" h="63843">
                      <a:moveTo>
                        <a:pt x="44215" y="50185"/>
                      </a:moveTo>
                      <a:lnTo>
                        <a:pt x="18212" y="50185"/>
                      </a:lnTo>
                      <a:lnTo>
                        <a:pt x="13254" y="63844"/>
                      </a:lnTo>
                      <a:lnTo>
                        <a:pt x="0" y="63844"/>
                      </a:lnTo>
                      <a:lnTo>
                        <a:pt x="24991" y="0"/>
                      </a:lnTo>
                      <a:lnTo>
                        <a:pt x="37740" y="0"/>
                      </a:lnTo>
                      <a:lnTo>
                        <a:pt x="62731" y="63844"/>
                      </a:lnTo>
                      <a:lnTo>
                        <a:pt x="49173"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B3160B96-1F46-3F95-88D8-9713774E6C3A}"/>
                    </a:ext>
                  </a:extLst>
                </p:cNvPr>
                <p:cNvSpPr/>
                <p:nvPr/>
              </p:nvSpPr>
              <p:spPr>
                <a:xfrm>
                  <a:off x="11266454" y="479362"/>
                  <a:ext cx="56255" cy="63742"/>
                </a:xfrm>
                <a:custGeom>
                  <a:avLst/>
                  <a:gdLst>
                    <a:gd name="connsiteX0" fmla="*/ 0 w 56255"/>
                    <a:gd name="connsiteY0" fmla="*/ 0 h 63742"/>
                    <a:gd name="connsiteX1" fmla="*/ 25396 w 56255"/>
                    <a:gd name="connsiteY1" fmla="*/ 0 h 63742"/>
                    <a:gd name="connsiteX2" fmla="*/ 56256 w 56255"/>
                    <a:gd name="connsiteY2" fmla="*/ 31871 h 63742"/>
                    <a:gd name="connsiteX3" fmla="*/ 25396 w 56255"/>
                    <a:gd name="connsiteY3" fmla="*/ 63743 h 63742"/>
                    <a:gd name="connsiteX4" fmla="*/ 0 w 56255"/>
                    <a:gd name="connsiteY4" fmla="*/ 63743 h 63742"/>
                    <a:gd name="connsiteX5" fmla="*/ 0 w 56255"/>
                    <a:gd name="connsiteY5" fmla="*/ 0 h 63742"/>
                    <a:gd name="connsiteX6" fmla="*/ 24789 w 56255"/>
                    <a:gd name="connsiteY6" fmla="*/ 51702 h 63742"/>
                    <a:gd name="connsiteX7" fmla="*/ 43203 w 56255"/>
                    <a:gd name="connsiteY7" fmla="*/ 31871 h 63742"/>
                    <a:gd name="connsiteX8" fmla="*/ 24789 w 56255"/>
                    <a:gd name="connsiteY8" fmla="*/ 12040 h 63742"/>
                    <a:gd name="connsiteX9" fmla="*/ 12951 w 56255"/>
                    <a:gd name="connsiteY9" fmla="*/ 12040 h 63742"/>
                    <a:gd name="connsiteX10" fmla="*/ 12951 w 56255"/>
                    <a:gd name="connsiteY10" fmla="*/ 51601 h 63742"/>
                    <a:gd name="connsiteX11" fmla="*/ 24789 w 56255"/>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55" h="63742">
                      <a:moveTo>
                        <a:pt x="0" y="0"/>
                      </a:moveTo>
                      <a:lnTo>
                        <a:pt x="25396" y="0"/>
                      </a:lnTo>
                      <a:cubicBezTo>
                        <a:pt x="43710" y="0"/>
                        <a:pt x="56256" y="12546"/>
                        <a:pt x="56256" y="31871"/>
                      </a:cubicBezTo>
                      <a:cubicBezTo>
                        <a:pt x="56256" y="51197"/>
                        <a:pt x="43710" y="63743"/>
                        <a:pt x="25396" y="63743"/>
                      </a:cubicBezTo>
                      <a:lnTo>
                        <a:pt x="0" y="63743"/>
                      </a:lnTo>
                      <a:lnTo>
                        <a:pt x="0" y="0"/>
                      </a:lnTo>
                      <a:close/>
                      <a:moveTo>
                        <a:pt x="24789" y="51702"/>
                      </a:moveTo>
                      <a:cubicBezTo>
                        <a:pt x="35919" y="51702"/>
                        <a:pt x="43203" y="44114"/>
                        <a:pt x="43203" y="31871"/>
                      </a:cubicBezTo>
                      <a:cubicBezTo>
                        <a:pt x="43203" y="19629"/>
                        <a:pt x="35919"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7C80F676-D132-2623-C654-7EC1619F2320}"/>
                    </a:ext>
                  </a:extLst>
                </p:cNvPr>
                <p:cNvSpPr/>
                <p:nvPr/>
              </p:nvSpPr>
              <p:spPr>
                <a:xfrm>
                  <a:off x="11335559" y="479362"/>
                  <a:ext cx="43406" cy="63843"/>
                </a:xfrm>
                <a:custGeom>
                  <a:avLst/>
                  <a:gdLst>
                    <a:gd name="connsiteX0" fmla="*/ 43406 w 43406"/>
                    <a:gd name="connsiteY0" fmla="*/ 52006 h 63843"/>
                    <a:gd name="connsiteX1" fmla="*/ 43406 w 43406"/>
                    <a:gd name="connsiteY1" fmla="*/ 63844 h 63843"/>
                    <a:gd name="connsiteX2" fmla="*/ 0 w 43406"/>
                    <a:gd name="connsiteY2" fmla="*/ 63844 h 63843"/>
                    <a:gd name="connsiteX3" fmla="*/ 0 w 43406"/>
                    <a:gd name="connsiteY3" fmla="*/ 0 h 63843"/>
                    <a:gd name="connsiteX4" fmla="*/ 42394 w 43406"/>
                    <a:gd name="connsiteY4" fmla="*/ 0 h 63843"/>
                    <a:gd name="connsiteX5" fmla="*/ 42394 w 43406"/>
                    <a:gd name="connsiteY5" fmla="*/ 11838 h 63843"/>
                    <a:gd name="connsiteX6" fmla="*/ 12951 w 43406"/>
                    <a:gd name="connsiteY6" fmla="*/ 11838 h 63843"/>
                    <a:gd name="connsiteX7" fmla="*/ 12951 w 43406"/>
                    <a:gd name="connsiteY7" fmla="*/ 25699 h 63843"/>
                    <a:gd name="connsiteX8" fmla="*/ 38954 w 43406"/>
                    <a:gd name="connsiteY8" fmla="*/ 25699 h 63843"/>
                    <a:gd name="connsiteX9" fmla="*/ 38954 w 43406"/>
                    <a:gd name="connsiteY9" fmla="*/ 37234 h 63843"/>
                    <a:gd name="connsiteX10" fmla="*/ 12951 w 43406"/>
                    <a:gd name="connsiteY10" fmla="*/ 37234 h 63843"/>
                    <a:gd name="connsiteX11" fmla="*/ 12951 w 43406"/>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06" h="63843">
                      <a:moveTo>
                        <a:pt x="43406" y="52006"/>
                      </a:moveTo>
                      <a:lnTo>
                        <a:pt x="43406" y="63844"/>
                      </a:lnTo>
                      <a:lnTo>
                        <a:pt x="0" y="63844"/>
                      </a:lnTo>
                      <a:lnTo>
                        <a:pt x="0" y="0"/>
                      </a:lnTo>
                      <a:lnTo>
                        <a:pt x="42394" y="0"/>
                      </a:lnTo>
                      <a:lnTo>
                        <a:pt x="42394" y="11838"/>
                      </a:lnTo>
                      <a:lnTo>
                        <a:pt x="12951" y="11838"/>
                      </a:lnTo>
                      <a:lnTo>
                        <a:pt x="12951" y="25699"/>
                      </a:lnTo>
                      <a:lnTo>
                        <a:pt x="38954" y="25699"/>
                      </a:lnTo>
                      <a:lnTo>
                        <a:pt x="38954" y="37234"/>
                      </a:lnTo>
                      <a:lnTo>
                        <a:pt x="12951" y="37234"/>
                      </a:lnTo>
                      <a:lnTo>
                        <a:pt x="12951" y="52006"/>
                      </a:lnTo>
                      <a:close/>
                    </a:path>
                  </a:pathLst>
                </a:custGeom>
                <a:solidFill>
                  <a:srgbClr val="000000"/>
                </a:solidFill>
                <a:ln w="10108"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E024A48F-35F1-3919-701B-4FE7C127DD50}"/>
                    </a:ext>
                  </a:extLst>
                </p:cNvPr>
                <p:cNvSpPr/>
                <p:nvPr/>
              </p:nvSpPr>
              <p:spPr>
                <a:xfrm>
                  <a:off x="10615974" y="568298"/>
                  <a:ext cx="62427" cy="63843"/>
                </a:xfrm>
                <a:custGeom>
                  <a:avLst/>
                  <a:gdLst>
                    <a:gd name="connsiteX0" fmla="*/ 43912 w 62427"/>
                    <a:gd name="connsiteY0" fmla="*/ 50185 h 63843"/>
                    <a:gd name="connsiteX1" fmla="*/ 18111 w 62427"/>
                    <a:gd name="connsiteY1" fmla="*/ 50185 h 63843"/>
                    <a:gd name="connsiteX2" fmla="*/ 13153 w 62427"/>
                    <a:gd name="connsiteY2" fmla="*/ 63844 h 63843"/>
                    <a:gd name="connsiteX3" fmla="*/ 0 w 62427"/>
                    <a:gd name="connsiteY3" fmla="*/ 63844 h 63843"/>
                    <a:gd name="connsiteX4" fmla="*/ 24789 w 62427"/>
                    <a:gd name="connsiteY4" fmla="*/ 0 h 63843"/>
                    <a:gd name="connsiteX5" fmla="*/ 37537 w 62427"/>
                    <a:gd name="connsiteY5" fmla="*/ 0 h 63843"/>
                    <a:gd name="connsiteX6" fmla="*/ 62427 w 62427"/>
                    <a:gd name="connsiteY6" fmla="*/ 63844 h 63843"/>
                    <a:gd name="connsiteX7" fmla="*/ 48869 w 62427"/>
                    <a:gd name="connsiteY7" fmla="*/ 63844 h 63843"/>
                    <a:gd name="connsiteX8" fmla="*/ 43912 w 62427"/>
                    <a:gd name="connsiteY8" fmla="*/ 50185 h 63843"/>
                    <a:gd name="connsiteX9" fmla="*/ 39865 w 62427"/>
                    <a:gd name="connsiteY9" fmla="*/ 39055 h 63843"/>
                    <a:gd name="connsiteX10" fmla="*/ 31062 w 62427"/>
                    <a:gd name="connsiteY10" fmla="*/ 14671 h 63843"/>
                    <a:gd name="connsiteX11" fmla="*/ 22259 w 62427"/>
                    <a:gd name="connsiteY11" fmla="*/ 39055 h 63843"/>
                    <a:gd name="connsiteX12" fmla="*/ 39865 w 62427"/>
                    <a:gd name="connsiteY12" fmla="*/ 3905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7" h="63843">
                      <a:moveTo>
                        <a:pt x="43912" y="50185"/>
                      </a:moveTo>
                      <a:lnTo>
                        <a:pt x="18111" y="50185"/>
                      </a:lnTo>
                      <a:lnTo>
                        <a:pt x="13153" y="63844"/>
                      </a:lnTo>
                      <a:lnTo>
                        <a:pt x="0" y="63844"/>
                      </a:lnTo>
                      <a:lnTo>
                        <a:pt x="24789" y="0"/>
                      </a:lnTo>
                      <a:lnTo>
                        <a:pt x="37537" y="0"/>
                      </a:lnTo>
                      <a:lnTo>
                        <a:pt x="62427" y="63844"/>
                      </a:lnTo>
                      <a:lnTo>
                        <a:pt x="48869" y="63844"/>
                      </a:lnTo>
                      <a:lnTo>
                        <a:pt x="43912" y="50185"/>
                      </a:lnTo>
                      <a:close/>
                      <a:moveTo>
                        <a:pt x="39865" y="39055"/>
                      </a:moveTo>
                      <a:lnTo>
                        <a:pt x="31062" y="14671"/>
                      </a:lnTo>
                      <a:lnTo>
                        <a:pt x="22259" y="39055"/>
                      </a:lnTo>
                      <a:lnTo>
                        <a:pt x="39865" y="39055"/>
                      </a:lnTo>
                      <a:close/>
                    </a:path>
                  </a:pathLst>
                </a:custGeom>
                <a:solidFill>
                  <a:srgbClr val="000000"/>
                </a:solidFill>
                <a:ln w="10108"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BC2B1606-B922-F1AB-76A5-362B4FF99EE1}"/>
                    </a:ext>
                  </a:extLst>
                </p:cNvPr>
                <p:cNvSpPr/>
                <p:nvPr/>
              </p:nvSpPr>
              <p:spPr>
                <a:xfrm>
                  <a:off x="10700559" y="568400"/>
                  <a:ext cx="49274" cy="63843"/>
                </a:xfrm>
                <a:custGeom>
                  <a:avLst/>
                  <a:gdLst>
                    <a:gd name="connsiteX0" fmla="*/ 35413 w 49274"/>
                    <a:gd name="connsiteY0" fmla="*/ 63844 h 63843"/>
                    <a:gd name="connsiteX1" fmla="*/ 24688 w 49274"/>
                    <a:gd name="connsiteY1" fmla="*/ 46036 h 63843"/>
                    <a:gd name="connsiteX2" fmla="*/ 24081 w 49274"/>
                    <a:gd name="connsiteY2" fmla="*/ 46036 h 63843"/>
                    <a:gd name="connsiteX3" fmla="*/ 12850 w 49274"/>
                    <a:gd name="connsiteY3" fmla="*/ 46036 h 63843"/>
                    <a:gd name="connsiteX4" fmla="*/ 12850 w 49274"/>
                    <a:gd name="connsiteY4" fmla="*/ 63844 h 63843"/>
                    <a:gd name="connsiteX5" fmla="*/ 0 w 49274"/>
                    <a:gd name="connsiteY5" fmla="*/ 63844 h 63843"/>
                    <a:gd name="connsiteX6" fmla="*/ 0 w 49274"/>
                    <a:gd name="connsiteY6" fmla="*/ 0 h 63843"/>
                    <a:gd name="connsiteX7" fmla="*/ 24081 w 49274"/>
                    <a:gd name="connsiteY7" fmla="*/ 0 h 63843"/>
                    <a:gd name="connsiteX8" fmla="*/ 48262 w 49274"/>
                    <a:gd name="connsiteY8" fmla="*/ 23170 h 63843"/>
                    <a:gd name="connsiteX9" fmla="*/ 36829 w 49274"/>
                    <a:gd name="connsiteY9" fmla="*/ 43305 h 63843"/>
                    <a:gd name="connsiteX10" fmla="*/ 49274 w 49274"/>
                    <a:gd name="connsiteY10" fmla="*/ 63844 h 63843"/>
                    <a:gd name="connsiteX11" fmla="*/ 35413 w 49274"/>
                    <a:gd name="connsiteY11" fmla="*/ 63844 h 63843"/>
                    <a:gd name="connsiteX12" fmla="*/ 23271 w 49274"/>
                    <a:gd name="connsiteY12" fmla="*/ 12040 h 63843"/>
                    <a:gd name="connsiteX13" fmla="*/ 12749 w 49274"/>
                    <a:gd name="connsiteY13" fmla="*/ 12040 h 63843"/>
                    <a:gd name="connsiteX14" fmla="*/ 12749 w 49274"/>
                    <a:gd name="connsiteY14" fmla="*/ 34300 h 63843"/>
                    <a:gd name="connsiteX15" fmla="*/ 23271 w 49274"/>
                    <a:gd name="connsiteY15" fmla="*/ 34300 h 63843"/>
                    <a:gd name="connsiteX16" fmla="*/ 35109 w 49274"/>
                    <a:gd name="connsiteY16" fmla="*/ 23170 h 63843"/>
                    <a:gd name="connsiteX17" fmla="*/ 23271 w 49274"/>
                    <a:gd name="connsiteY17" fmla="*/ 1204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4" h="63843">
                      <a:moveTo>
                        <a:pt x="35413" y="63844"/>
                      </a:moveTo>
                      <a:lnTo>
                        <a:pt x="24688" y="46036"/>
                      </a:lnTo>
                      <a:lnTo>
                        <a:pt x="24081" y="46036"/>
                      </a:lnTo>
                      <a:lnTo>
                        <a:pt x="12850" y="46036"/>
                      </a:lnTo>
                      <a:lnTo>
                        <a:pt x="12850" y="63844"/>
                      </a:lnTo>
                      <a:lnTo>
                        <a:pt x="0" y="63844"/>
                      </a:lnTo>
                      <a:lnTo>
                        <a:pt x="0" y="0"/>
                      </a:lnTo>
                      <a:lnTo>
                        <a:pt x="24081" y="0"/>
                      </a:lnTo>
                      <a:cubicBezTo>
                        <a:pt x="38954" y="0"/>
                        <a:pt x="48262" y="8803"/>
                        <a:pt x="48262" y="23170"/>
                      </a:cubicBezTo>
                      <a:cubicBezTo>
                        <a:pt x="48262" y="32782"/>
                        <a:pt x="44013" y="39763"/>
                        <a:pt x="36829" y="43305"/>
                      </a:cubicBezTo>
                      <a:lnTo>
                        <a:pt x="49274" y="63844"/>
                      </a:lnTo>
                      <a:lnTo>
                        <a:pt x="35413" y="63844"/>
                      </a:lnTo>
                      <a:close/>
                      <a:moveTo>
                        <a:pt x="23271" y="12040"/>
                      </a:moveTo>
                      <a:lnTo>
                        <a:pt x="12749" y="12040"/>
                      </a:lnTo>
                      <a:lnTo>
                        <a:pt x="12749" y="34300"/>
                      </a:lnTo>
                      <a:lnTo>
                        <a:pt x="23271" y="34300"/>
                      </a:lnTo>
                      <a:cubicBezTo>
                        <a:pt x="31163" y="34300"/>
                        <a:pt x="35109" y="30151"/>
                        <a:pt x="35109" y="23170"/>
                      </a:cubicBezTo>
                      <a:cubicBezTo>
                        <a:pt x="35109" y="16087"/>
                        <a:pt x="31163" y="12040"/>
                        <a:pt x="23271" y="12040"/>
                      </a:cubicBezTo>
                    </a:path>
                  </a:pathLst>
                </a:custGeom>
                <a:solidFill>
                  <a:srgbClr val="000000"/>
                </a:solidFill>
                <a:ln w="10108"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92819086-F151-03A0-91ED-53761C6C53FE}"/>
                    </a:ext>
                  </a:extLst>
                </p:cNvPr>
                <p:cNvSpPr/>
                <p:nvPr/>
              </p:nvSpPr>
              <p:spPr>
                <a:xfrm>
                  <a:off x="10858196" y="568400"/>
                  <a:ext cx="50488" cy="64855"/>
                </a:xfrm>
                <a:custGeom>
                  <a:avLst/>
                  <a:gdLst>
                    <a:gd name="connsiteX0" fmla="*/ 0 w 50488"/>
                    <a:gd name="connsiteY0" fmla="*/ 35716 h 64855"/>
                    <a:gd name="connsiteX1" fmla="*/ 0 w 50488"/>
                    <a:gd name="connsiteY1" fmla="*/ 0 h 64855"/>
                    <a:gd name="connsiteX2" fmla="*/ 12850 w 50488"/>
                    <a:gd name="connsiteY2" fmla="*/ 0 h 64855"/>
                    <a:gd name="connsiteX3" fmla="*/ 12850 w 50488"/>
                    <a:gd name="connsiteY3" fmla="*/ 35210 h 64855"/>
                    <a:gd name="connsiteX4" fmla="*/ 25295 w 50488"/>
                    <a:gd name="connsiteY4" fmla="*/ 52310 h 64855"/>
                    <a:gd name="connsiteX5" fmla="*/ 37740 w 50488"/>
                    <a:gd name="connsiteY5" fmla="*/ 35210 h 64855"/>
                    <a:gd name="connsiteX6" fmla="*/ 37740 w 50488"/>
                    <a:gd name="connsiteY6" fmla="*/ 0 h 64855"/>
                    <a:gd name="connsiteX7" fmla="*/ 50488 w 50488"/>
                    <a:gd name="connsiteY7" fmla="*/ 0 h 64855"/>
                    <a:gd name="connsiteX8" fmla="*/ 50488 w 50488"/>
                    <a:gd name="connsiteY8" fmla="*/ 35716 h 64855"/>
                    <a:gd name="connsiteX9" fmla="*/ 25295 w 50488"/>
                    <a:gd name="connsiteY9" fmla="*/ 64856 h 64855"/>
                    <a:gd name="connsiteX10" fmla="*/ 0 w 50488"/>
                    <a:gd name="connsiteY10" fmla="*/ 35716 h 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8" h="64855">
                      <a:moveTo>
                        <a:pt x="0" y="35716"/>
                      </a:moveTo>
                      <a:lnTo>
                        <a:pt x="0" y="0"/>
                      </a:lnTo>
                      <a:lnTo>
                        <a:pt x="12850" y="0"/>
                      </a:lnTo>
                      <a:lnTo>
                        <a:pt x="12850" y="35210"/>
                      </a:lnTo>
                      <a:cubicBezTo>
                        <a:pt x="12850" y="47352"/>
                        <a:pt x="17504" y="52310"/>
                        <a:pt x="25295" y="52310"/>
                      </a:cubicBezTo>
                      <a:cubicBezTo>
                        <a:pt x="33187" y="52310"/>
                        <a:pt x="37740" y="47251"/>
                        <a:pt x="37740" y="35210"/>
                      </a:cubicBezTo>
                      <a:lnTo>
                        <a:pt x="37740" y="0"/>
                      </a:lnTo>
                      <a:lnTo>
                        <a:pt x="50488" y="0"/>
                      </a:lnTo>
                      <a:lnTo>
                        <a:pt x="50488" y="35716"/>
                      </a:lnTo>
                      <a:cubicBezTo>
                        <a:pt x="50488" y="54535"/>
                        <a:pt x="41079" y="64856"/>
                        <a:pt x="25295" y="64856"/>
                      </a:cubicBezTo>
                      <a:cubicBezTo>
                        <a:pt x="9308" y="64856"/>
                        <a:pt x="0" y="54535"/>
                        <a:pt x="0" y="35716"/>
                      </a:cubicBezTo>
                    </a:path>
                  </a:pathLst>
                </a:custGeom>
                <a:solidFill>
                  <a:srgbClr val="000000"/>
                </a:solidFill>
                <a:ln w="10108"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4A1DC393-3A71-CDB8-7C76-A40D17163815}"/>
                    </a:ext>
                  </a:extLst>
                </p:cNvPr>
                <p:cNvSpPr/>
                <p:nvPr/>
              </p:nvSpPr>
              <p:spPr>
                <a:xfrm>
                  <a:off x="10937622" y="568400"/>
                  <a:ext cx="12849" cy="63843"/>
                </a:xfrm>
                <a:custGeom>
                  <a:avLst/>
                  <a:gdLst>
                    <a:gd name="connsiteX0" fmla="*/ 0 w 12849"/>
                    <a:gd name="connsiteY0" fmla="*/ 0 h 63843"/>
                    <a:gd name="connsiteX1" fmla="*/ 12850 w 12849"/>
                    <a:gd name="connsiteY1" fmla="*/ 0 h 63843"/>
                    <a:gd name="connsiteX2" fmla="*/ 12850 w 12849"/>
                    <a:gd name="connsiteY2" fmla="*/ 63844 h 63843"/>
                    <a:gd name="connsiteX3" fmla="*/ 0 w 12849"/>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849" h="63843">
                      <a:moveTo>
                        <a:pt x="0" y="0"/>
                      </a:moveTo>
                      <a:lnTo>
                        <a:pt x="12850" y="0"/>
                      </a:lnTo>
                      <a:lnTo>
                        <a:pt x="12850"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50" name="Forma libre: forma 49">
                  <a:extLst>
                    <a:ext uri="{FF2B5EF4-FFF2-40B4-BE49-F238E27FC236}">
                      <a16:creationId xmlns:a16="http://schemas.microsoft.com/office/drawing/2014/main" id="{4E702D30-69EA-69AA-AE2F-237EF6DE8E03}"/>
                    </a:ext>
                  </a:extLst>
                </p:cNvPr>
                <p:cNvSpPr/>
                <p:nvPr/>
              </p:nvSpPr>
              <p:spPr>
                <a:xfrm>
                  <a:off x="10973743" y="568400"/>
                  <a:ext cx="48464" cy="63843"/>
                </a:xfrm>
                <a:custGeom>
                  <a:avLst/>
                  <a:gdLst>
                    <a:gd name="connsiteX0" fmla="*/ 17808 w 48464"/>
                    <a:gd name="connsiteY0" fmla="*/ 12040 h 63843"/>
                    <a:gd name="connsiteX1" fmla="*/ 0 w 48464"/>
                    <a:gd name="connsiteY1" fmla="*/ 12040 h 63843"/>
                    <a:gd name="connsiteX2" fmla="*/ 0 w 48464"/>
                    <a:gd name="connsiteY2" fmla="*/ 0 h 63843"/>
                    <a:gd name="connsiteX3" fmla="*/ 48465 w 48464"/>
                    <a:gd name="connsiteY3" fmla="*/ 0 h 63843"/>
                    <a:gd name="connsiteX4" fmla="*/ 48465 w 48464"/>
                    <a:gd name="connsiteY4" fmla="*/ 12040 h 63843"/>
                    <a:gd name="connsiteX5" fmla="*/ 30657 w 48464"/>
                    <a:gd name="connsiteY5" fmla="*/ 12040 h 63843"/>
                    <a:gd name="connsiteX6" fmla="*/ 30657 w 48464"/>
                    <a:gd name="connsiteY6" fmla="*/ 63844 h 63843"/>
                    <a:gd name="connsiteX7" fmla="*/ 17808 w 48464"/>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4" h="63843">
                      <a:moveTo>
                        <a:pt x="17808" y="12040"/>
                      </a:moveTo>
                      <a:lnTo>
                        <a:pt x="0" y="12040"/>
                      </a:lnTo>
                      <a:lnTo>
                        <a:pt x="0" y="0"/>
                      </a:lnTo>
                      <a:lnTo>
                        <a:pt x="48465" y="0"/>
                      </a:lnTo>
                      <a:lnTo>
                        <a:pt x="48465" y="12040"/>
                      </a:lnTo>
                      <a:lnTo>
                        <a:pt x="30657" y="12040"/>
                      </a:lnTo>
                      <a:lnTo>
                        <a:pt x="30657"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80DBE6BB-858D-3B5B-6B99-1BF577716DED}"/>
                    </a:ext>
                  </a:extLst>
                </p:cNvPr>
                <p:cNvSpPr/>
                <p:nvPr/>
              </p:nvSpPr>
              <p:spPr>
                <a:xfrm>
                  <a:off x="11045479" y="568400"/>
                  <a:ext cx="43102" cy="63843"/>
                </a:xfrm>
                <a:custGeom>
                  <a:avLst/>
                  <a:gdLst>
                    <a:gd name="connsiteX0" fmla="*/ 43102 w 43102"/>
                    <a:gd name="connsiteY0" fmla="*/ 51905 h 63843"/>
                    <a:gd name="connsiteX1" fmla="*/ 43102 w 43102"/>
                    <a:gd name="connsiteY1" fmla="*/ 63844 h 63843"/>
                    <a:gd name="connsiteX2" fmla="*/ 0 w 43102"/>
                    <a:gd name="connsiteY2" fmla="*/ 63844 h 63843"/>
                    <a:gd name="connsiteX3" fmla="*/ 0 w 43102"/>
                    <a:gd name="connsiteY3" fmla="*/ 0 h 63843"/>
                    <a:gd name="connsiteX4" fmla="*/ 41989 w 43102"/>
                    <a:gd name="connsiteY4" fmla="*/ 0 h 63843"/>
                    <a:gd name="connsiteX5" fmla="*/ 41989 w 43102"/>
                    <a:gd name="connsiteY5" fmla="*/ 11838 h 63843"/>
                    <a:gd name="connsiteX6" fmla="*/ 12749 w 43102"/>
                    <a:gd name="connsiteY6" fmla="*/ 11838 h 63843"/>
                    <a:gd name="connsiteX7" fmla="*/ 12749 w 43102"/>
                    <a:gd name="connsiteY7" fmla="*/ 25699 h 63843"/>
                    <a:gd name="connsiteX8" fmla="*/ 38650 w 43102"/>
                    <a:gd name="connsiteY8" fmla="*/ 25699 h 63843"/>
                    <a:gd name="connsiteX9" fmla="*/ 38650 w 43102"/>
                    <a:gd name="connsiteY9" fmla="*/ 37133 h 63843"/>
                    <a:gd name="connsiteX10" fmla="*/ 12749 w 43102"/>
                    <a:gd name="connsiteY10" fmla="*/ 37133 h 63843"/>
                    <a:gd name="connsiteX11" fmla="*/ 12749 w 43102"/>
                    <a:gd name="connsiteY11" fmla="*/ 5190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2" h="63843">
                      <a:moveTo>
                        <a:pt x="43102" y="51905"/>
                      </a:moveTo>
                      <a:lnTo>
                        <a:pt x="43102" y="63844"/>
                      </a:lnTo>
                      <a:lnTo>
                        <a:pt x="0" y="63844"/>
                      </a:lnTo>
                      <a:lnTo>
                        <a:pt x="0" y="0"/>
                      </a:lnTo>
                      <a:lnTo>
                        <a:pt x="41989" y="0"/>
                      </a:lnTo>
                      <a:lnTo>
                        <a:pt x="41989" y="11838"/>
                      </a:lnTo>
                      <a:lnTo>
                        <a:pt x="12749" y="11838"/>
                      </a:lnTo>
                      <a:lnTo>
                        <a:pt x="12749" y="25699"/>
                      </a:lnTo>
                      <a:lnTo>
                        <a:pt x="38650" y="25699"/>
                      </a:lnTo>
                      <a:lnTo>
                        <a:pt x="38650" y="37133"/>
                      </a:lnTo>
                      <a:lnTo>
                        <a:pt x="12749" y="37133"/>
                      </a:lnTo>
                      <a:lnTo>
                        <a:pt x="12749" y="51905"/>
                      </a:lnTo>
                      <a:close/>
                    </a:path>
                  </a:pathLst>
                </a:custGeom>
                <a:solidFill>
                  <a:srgbClr val="000000"/>
                </a:solidFill>
                <a:ln w="10108"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A20E1647-7024-2B32-138D-06CACEBB7722}"/>
                    </a:ext>
                  </a:extLst>
                </p:cNvPr>
                <p:cNvSpPr/>
                <p:nvPr/>
              </p:nvSpPr>
              <p:spPr>
                <a:xfrm>
                  <a:off x="11111448" y="567287"/>
                  <a:ext cx="53119" cy="66069"/>
                </a:xfrm>
                <a:custGeom>
                  <a:avLst/>
                  <a:gdLst>
                    <a:gd name="connsiteX0" fmla="*/ 0 w 53119"/>
                    <a:gd name="connsiteY0" fmla="*/ 32984 h 66069"/>
                    <a:gd name="connsiteX1" fmla="*/ 30252 w 53119"/>
                    <a:gd name="connsiteY1" fmla="*/ 0 h 66069"/>
                    <a:gd name="connsiteX2" fmla="*/ 53119 w 53119"/>
                    <a:gd name="connsiteY2" fmla="*/ 11332 h 66069"/>
                    <a:gd name="connsiteX3" fmla="*/ 44822 w 53119"/>
                    <a:gd name="connsiteY3" fmla="*/ 20033 h 66069"/>
                    <a:gd name="connsiteX4" fmla="*/ 30860 w 53119"/>
                    <a:gd name="connsiteY4" fmla="*/ 12546 h 66069"/>
                    <a:gd name="connsiteX5" fmla="*/ 13052 w 53119"/>
                    <a:gd name="connsiteY5" fmla="*/ 32984 h 66069"/>
                    <a:gd name="connsiteX6" fmla="*/ 30860 w 53119"/>
                    <a:gd name="connsiteY6" fmla="*/ 53423 h 66069"/>
                    <a:gd name="connsiteX7" fmla="*/ 44822 w 53119"/>
                    <a:gd name="connsiteY7" fmla="*/ 45834 h 66069"/>
                    <a:gd name="connsiteX8" fmla="*/ 53119 w 53119"/>
                    <a:gd name="connsiteY8" fmla="*/ 54637 h 66069"/>
                    <a:gd name="connsiteX9" fmla="*/ 30151 w 53119"/>
                    <a:gd name="connsiteY9" fmla="*/ 66070 h 66069"/>
                    <a:gd name="connsiteX10" fmla="*/ 0 w 53119"/>
                    <a:gd name="connsiteY10" fmla="*/ 32984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9" h="66069">
                      <a:moveTo>
                        <a:pt x="0" y="32984"/>
                      </a:moveTo>
                      <a:cubicBezTo>
                        <a:pt x="0" y="13760"/>
                        <a:pt x="12850" y="0"/>
                        <a:pt x="30252" y="0"/>
                      </a:cubicBezTo>
                      <a:cubicBezTo>
                        <a:pt x="39865" y="0"/>
                        <a:pt x="47858" y="4047"/>
                        <a:pt x="53119" y="11332"/>
                      </a:cubicBezTo>
                      <a:lnTo>
                        <a:pt x="44822" y="20033"/>
                      </a:lnTo>
                      <a:cubicBezTo>
                        <a:pt x="41079" y="15076"/>
                        <a:pt x="36424" y="12546"/>
                        <a:pt x="30860" y="12546"/>
                      </a:cubicBezTo>
                      <a:cubicBezTo>
                        <a:pt x="20438" y="12546"/>
                        <a:pt x="13052" y="20944"/>
                        <a:pt x="13052" y="32984"/>
                      </a:cubicBezTo>
                      <a:cubicBezTo>
                        <a:pt x="13052" y="45025"/>
                        <a:pt x="20438" y="53423"/>
                        <a:pt x="30860" y="53423"/>
                      </a:cubicBezTo>
                      <a:cubicBezTo>
                        <a:pt x="36424" y="53423"/>
                        <a:pt x="41079" y="50893"/>
                        <a:pt x="44822" y="45834"/>
                      </a:cubicBezTo>
                      <a:lnTo>
                        <a:pt x="53119" y="54637"/>
                      </a:lnTo>
                      <a:cubicBezTo>
                        <a:pt x="47858" y="62023"/>
                        <a:pt x="39865" y="66070"/>
                        <a:pt x="30151" y="66070"/>
                      </a:cubicBezTo>
                      <a:cubicBezTo>
                        <a:pt x="12850" y="65969"/>
                        <a:pt x="0" y="52208"/>
                        <a:pt x="0" y="32984"/>
                      </a:cubicBezTo>
                    </a:path>
                  </a:pathLst>
                </a:custGeom>
                <a:solidFill>
                  <a:srgbClr val="000000"/>
                </a:solidFill>
                <a:ln w="10108"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ED5283B6-27D1-6B3D-7158-0BD4E50BD92A}"/>
                    </a:ext>
                  </a:extLst>
                </p:cNvPr>
                <p:cNvSpPr/>
                <p:nvPr/>
              </p:nvSpPr>
              <p:spPr>
                <a:xfrm>
                  <a:off x="11182678" y="568400"/>
                  <a:ext cx="48566" cy="63843"/>
                </a:xfrm>
                <a:custGeom>
                  <a:avLst/>
                  <a:gdLst>
                    <a:gd name="connsiteX0" fmla="*/ 17808 w 48566"/>
                    <a:gd name="connsiteY0" fmla="*/ 12040 h 63843"/>
                    <a:gd name="connsiteX1" fmla="*/ 0 w 48566"/>
                    <a:gd name="connsiteY1" fmla="*/ 12040 h 63843"/>
                    <a:gd name="connsiteX2" fmla="*/ 0 w 48566"/>
                    <a:gd name="connsiteY2" fmla="*/ 0 h 63843"/>
                    <a:gd name="connsiteX3" fmla="*/ 48566 w 48566"/>
                    <a:gd name="connsiteY3" fmla="*/ 0 h 63843"/>
                    <a:gd name="connsiteX4" fmla="*/ 48566 w 48566"/>
                    <a:gd name="connsiteY4" fmla="*/ 12040 h 63843"/>
                    <a:gd name="connsiteX5" fmla="*/ 30759 w 48566"/>
                    <a:gd name="connsiteY5" fmla="*/ 12040 h 63843"/>
                    <a:gd name="connsiteX6" fmla="*/ 30759 w 48566"/>
                    <a:gd name="connsiteY6" fmla="*/ 63844 h 63843"/>
                    <a:gd name="connsiteX7" fmla="*/ 17808 w 48566"/>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6" h="63843">
                      <a:moveTo>
                        <a:pt x="17808" y="12040"/>
                      </a:moveTo>
                      <a:lnTo>
                        <a:pt x="0" y="12040"/>
                      </a:lnTo>
                      <a:lnTo>
                        <a:pt x="0" y="0"/>
                      </a:lnTo>
                      <a:lnTo>
                        <a:pt x="48566" y="0"/>
                      </a:lnTo>
                      <a:lnTo>
                        <a:pt x="48566" y="12040"/>
                      </a:lnTo>
                      <a:lnTo>
                        <a:pt x="30759" y="12040"/>
                      </a:lnTo>
                      <a:lnTo>
                        <a:pt x="30759"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5B6C08D5-92C2-D15E-EEC6-AC8BAF71B2ED}"/>
                    </a:ext>
                  </a:extLst>
                </p:cNvPr>
                <p:cNvSpPr/>
                <p:nvPr/>
              </p:nvSpPr>
              <p:spPr>
                <a:xfrm>
                  <a:off x="11250164"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1" y="12546"/>
                        <a:pt x="30455" y="12546"/>
                      </a:cubicBezTo>
                      <a:cubicBezTo>
                        <a:pt x="20539" y="12546"/>
                        <a:pt x="13052" y="20843"/>
                        <a:pt x="13052" y="32984"/>
                      </a:cubicBezTo>
                      <a:cubicBezTo>
                        <a:pt x="13052" y="45126"/>
                        <a:pt x="20539" y="53423"/>
                        <a:pt x="30455" y="53423"/>
                      </a:cubicBezTo>
                      <a:cubicBezTo>
                        <a:pt x="40371"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17C58A62-B345-3CED-122A-5E469926EB18}"/>
                    </a:ext>
                  </a:extLst>
                </p:cNvPr>
                <p:cNvSpPr/>
                <p:nvPr/>
              </p:nvSpPr>
              <p:spPr>
                <a:xfrm>
                  <a:off x="10772498"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0" y="12546"/>
                        <a:pt x="30455" y="12546"/>
                      </a:cubicBezTo>
                      <a:cubicBezTo>
                        <a:pt x="20539" y="12546"/>
                        <a:pt x="13052" y="20843"/>
                        <a:pt x="13052" y="32984"/>
                      </a:cubicBezTo>
                      <a:cubicBezTo>
                        <a:pt x="13052" y="45126"/>
                        <a:pt x="20539" y="53423"/>
                        <a:pt x="30455" y="53423"/>
                      </a:cubicBezTo>
                      <a:cubicBezTo>
                        <a:pt x="40370"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3E0548A8-8294-62F8-9CCB-3F2D7BFA2BE4}"/>
                    </a:ext>
                  </a:extLst>
                </p:cNvPr>
                <p:cNvSpPr/>
                <p:nvPr/>
              </p:nvSpPr>
              <p:spPr>
                <a:xfrm>
                  <a:off x="11332726" y="567287"/>
                  <a:ext cx="46340" cy="66069"/>
                </a:xfrm>
                <a:custGeom>
                  <a:avLst/>
                  <a:gdLst>
                    <a:gd name="connsiteX0" fmla="*/ 0 w 46340"/>
                    <a:gd name="connsiteY0" fmla="*/ 58583 h 66069"/>
                    <a:gd name="connsiteX1" fmla="*/ 4351 w 46340"/>
                    <a:gd name="connsiteY1" fmla="*/ 47453 h 66069"/>
                    <a:gd name="connsiteX2" fmla="*/ 22765 w 46340"/>
                    <a:gd name="connsiteY2" fmla="*/ 54131 h 66069"/>
                    <a:gd name="connsiteX3" fmla="*/ 33490 w 46340"/>
                    <a:gd name="connsiteY3" fmla="*/ 47251 h 66069"/>
                    <a:gd name="connsiteX4" fmla="*/ 1113 w 46340"/>
                    <a:gd name="connsiteY4" fmla="*/ 19831 h 66069"/>
                    <a:gd name="connsiteX5" fmla="*/ 24586 w 46340"/>
                    <a:gd name="connsiteY5" fmla="*/ 0 h 66069"/>
                    <a:gd name="connsiteX6" fmla="*/ 43911 w 46340"/>
                    <a:gd name="connsiteY6" fmla="*/ 5666 h 66069"/>
                    <a:gd name="connsiteX7" fmla="*/ 39966 w 46340"/>
                    <a:gd name="connsiteY7" fmla="*/ 16897 h 66069"/>
                    <a:gd name="connsiteX8" fmla="*/ 24586 w 46340"/>
                    <a:gd name="connsiteY8" fmla="*/ 11838 h 66069"/>
                    <a:gd name="connsiteX9" fmla="*/ 13963 w 46340"/>
                    <a:gd name="connsiteY9" fmla="*/ 19123 h 66069"/>
                    <a:gd name="connsiteX10" fmla="*/ 46340 w 46340"/>
                    <a:gd name="connsiteY10" fmla="*/ 46239 h 66069"/>
                    <a:gd name="connsiteX11" fmla="*/ 22765 w 46340"/>
                    <a:gd name="connsiteY11" fmla="*/ 66070 h 66069"/>
                    <a:gd name="connsiteX12" fmla="*/ 0 w 46340"/>
                    <a:gd name="connsiteY12" fmla="*/ 58583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0" h="66069">
                      <a:moveTo>
                        <a:pt x="0" y="58583"/>
                      </a:moveTo>
                      <a:lnTo>
                        <a:pt x="4351" y="47453"/>
                      </a:lnTo>
                      <a:cubicBezTo>
                        <a:pt x="9005" y="51399"/>
                        <a:pt x="16087" y="54131"/>
                        <a:pt x="22765" y="54131"/>
                      </a:cubicBezTo>
                      <a:cubicBezTo>
                        <a:pt x="30354" y="54131"/>
                        <a:pt x="33490" y="51197"/>
                        <a:pt x="33490" y="47251"/>
                      </a:cubicBezTo>
                      <a:cubicBezTo>
                        <a:pt x="33490" y="35311"/>
                        <a:pt x="1113" y="43507"/>
                        <a:pt x="1113" y="19831"/>
                      </a:cubicBezTo>
                      <a:cubicBezTo>
                        <a:pt x="1113" y="9005"/>
                        <a:pt x="8701" y="0"/>
                        <a:pt x="24586" y="0"/>
                      </a:cubicBezTo>
                      <a:cubicBezTo>
                        <a:pt x="31568" y="0"/>
                        <a:pt x="38752" y="1922"/>
                        <a:pt x="43911" y="5666"/>
                      </a:cubicBezTo>
                      <a:lnTo>
                        <a:pt x="39966" y="16897"/>
                      </a:lnTo>
                      <a:cubicBezTo>
                        <a:pt x="34806" y="13558"/>
                        <a:pt x="29443" y="11838"/>
                        <a:pt x="24586" y="11838"/>
                      </a:cubicBezTo>
                      <a:cubicBezTo>
                        <a:pt x="16998" y="11838"/>
                        <a:pt x="13963" y="15076"/>
                        <a:pt x="13963" y="19123"/>
                      </a:cubicBezTo>
                      <a:cubicBezTo>
                        <a:pt x="13963" y="30860"/>
                        <a:pt x="46340" y="22765"/>
                        <a:pt x="46340" y="46239"/>
                      </a:cubicBezTo>
                      <a:cubicBezTo>
                        <a:pt x="46340" y="56863"/>
                        <a:pt x="38650" y="66070"/>
                        <a:pt x="22765" y="66070"/>
                      </a:cubicBezTo>
                      <a:cubicBezTo>
                        <a:pt x="13760" y="65969"/>
                        <a:pt x="4856" y="63035"/>
                        <a:pt x="0" y="58583"/>
                      </a:cubicBezTo>
                    </a:path>
                  </a:pathLst>
                </a:custGeom>
                <a:solidFill>
                  <a:srgbClr val="000000"/>
                </a:solidFill>
                <a:ln w="10108"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32C75417-BC4E-4CB2-67F2-01BDC694EA79}"/>
                    </a:ext>
                  </a:extLst>
                </p:cNvPr>
                <p:cNvSpPr/>
                <p:nvPr/>
              </p:nvSpPr>
              <p:spPr>
                <a:xfrm>
                  <a:off x="10802952" y="610996"/>
                  <a:ext cx="33793" cy="27419"/>
                </a:xfrm>
                <a:custGeom>
                  <a:avLst/>
                  <a:gdLst>
                    <a:gd name="connsiteX0" fmla="*/ 13558 w 33793"/>
                    <a:gd name="connsiteY0" fmla="*/ 0 h 27419"/>
                    <a:gd name="connsiteX1" fmla="*/ 0 w 33793"/>
                    <a:gd name="connsiteY1" fmla="*/ 0 h 27419"/>
                    <a:gd name="connsiteX2" fmla="*/ 20236 w 33793"/>
                    <a:gd name="connsiteY2" fmla="*/ 27420 h 27419"/>
                    <a:gd name="connsiteX3" fmla="*/ 33794 w 33793"/>
                    <a:gd name="connsiteY3" fmla="*/ 27420 h 27419"/>
                  </a:gdLst>
                  <a:ahLst/>
                  <a:cxnLst>
                    <a:cxn ang="0">
                      <a:pos x="connsiteX0" y="connsiteY0"/>
                    </a:cxn>
                    <a:cxn ang="0">
                      <a:pos x="connsiteX1" y="connsiteY1"/>
                    </a:cxn>
                    <a:cxn ang="0">
                      <a:pos x="connsiteX2" y="connsiteY2"/>
                    </a:cxn>
                    <a:cxn ang="0">
                      <a:pos x="connsiteX3" y="connsiteY3"/>
                    </a:cxn>
                  </a:cxnLst>
                  <a:rect l="l" t="t" r="r" b="b"/>
                  <a:pathLst>
                    <a:path w="33793" h="27419">
                      <a:moveTo>
                        <a:pt x="13558" y="0"/>
                      </a:moveTo>
                      <a:lnTo>
                        <a:pt x="0" y="0"/>
                      </a:lnTo>
                      <a:lnTo>
                        <a:pt x="20236" y="27420"/>
                      </a:lnTo>
                      <a:lnTo>
                        <a:pt x="33794" y="27420"/>
                      </a:lnTo>
                      <a:close/>
                    </a:path>
                  </a:pathLst>
                </a:custGeom>
                <a:solidFill>
                  <a:srgbClr val="000000"/>
                </a:solidFill>
                <a:ln w="10108" cap="flat">
                  <a:noFill/>
                  <a:prstDash val="solid"/>
                  <a:miter/>
                </a:ln>
              </p:spPr>
              <p:txBody>
                <a:bodyPr rtlCol="0" anchor="ctr"/>
                <a:lstStyle/>
                <a:p>
                  <a:endParaRPr lang="es-CO"/>
                </a:p>
              </p:txBody>
            </p:sp>
          </p:grpSp>
          <p:grpSp>
            <p:nvGrpSpPr>
              <p:cNvPr id="22" name="Gráfico 2">
                <a:extLst>
                  <a:ext uri="{FF2B5EF4-FFF2-40B4-BE49-F238E27FC236}">
                    <a16:creationId xmlns:a16="http://schemas.microsoft.com/office/drawing/2014/main" id="{36786CC1-F50F-BEB5-ECD6-84560EA1E1BD}"/>
                  </a:ext>
                </a:extLst>
              </p:cNvPr>
              <p:cNvGrpSpPr/>
              <p:nvPr/>
            </p:nvGrpSpPr>
            <p:grpSpPr>
              <a:xfrm>
                <a:off x="10247580" y="412179"/>
                <a:ext cx="313351" cy="312542"/>
                <a:chOff x="10247580" y="412179"/>
                <a:chExt cx="313351" cy="312542"/>
              </a:xfrm>
              <a:solidFill>
                <a:srgbClr val="FFFFFF"/>
              </a:solidFill>
            </p:grpSpPr>
            <p:sp>
              <p:nvSpPr>
                <p:cNvPr id="24" name="Forma libre: forma 23">
                  <a:extLst>
                    <a:ext uri="{FF2B5EF4-FFF2-40B4-BE49-F238E27FC236}">
                      <a16:creationId xmlns:a16="http://schemas.microsoft.com/office/drawing/2014/main" id="{7E5F5970-8AED-82CC-03BD-DD18A6A74037}"/>
                    </a:ext>
                  </a:extLst>
                </p:cNvPr>
                <p:cNvSpPr/>
                <p:nvPr/>
              </p:nvSpPr>
              <p:spPr>
                <a:xfrm>
                  <a:off x="10247580" y="412179"/>
                  <a:ext cx="313351" cy="312542"/>
                </a:xfrm>
                <a:custGeom>
                  <a:avLst/>
                  <a:gdLst>
                    <a:gd name="connsiteX0" fmla="*/ 313250 w 313351"/>
                    <a:gd name="connsiteY0" fmla="*/ 156322 h 312542"/>
                    <a:gd name="connsiteX1" fmla="*/ 235444 w 313351"/>
                    <a:gd name="connsiteY1" fmla="*/ 156322 h 312542"/>
                    <a:gd name="connsiteX2" fmla="*/ 160672 w 313351"/>
                    <a:gd name="connsiteY2" fmla="*/ 7993 h 312542"/>
                    <a:gd name="connsiteX3" fmla="*/ 156625 w 313351"/>
                    <a:gd name="connsiteY3" fmla="*/ 0 h 312542"/>
                    <a:gd name="connsiteX4" fmla="*/ 152578 w 313351"/>
                    <a:gd name="connsiteY4" fmla="*/ 7993 h 312542"/>
                    <a:gd name="connsiteX5" fmla="*/ 77807 w 313351"/>
                    <a:gd name="connsiteY5" fmla="*/ 156322 h 312542"/>
                    <a:gd name="connsiteX6" fmla="*/ 0 w 313351"/>
                    <a:gd name="connsiteY6" fmla="*/ 156322 h 312542"/>
                    <a:gd name="connsiteX7" fmla="*/ 0 w 313351"/>
                    <a:gd name="connsiteY7" fmla="*/ 165327 h 312542"/>
                    <a:gd name="connsiteX8" fmla="*/ 73254 w 313351"/>
                    <a:gd name="connsiteY8" fmla="*/ 165327 h 312542"/>
                    <a:gd name="connsiteX9" fmla="*/ 304 w 313351"/>
                    <a:gd name="connsiteY9" fmla="*/ 308495 h 312542"/>
                    <a:gd name="connsiteX10" fmla="*/ 8398 w 313351"/>
                    <a:gd name="connsiteY10" fmla="*/ 312542 h 312542"/>
                    <a:gd name="connsiteX11" fmla="*/ 83473 w 313351"/>
                    <a:gd name="connsiteY11" fmla="*/ 165327 h 312542"/>
                    <a:gd name="connsiteX12" fmla="*/ 229879 w 313351"/>
                    <a:gd name="connsiteY12" fmla="*/ 165327 h 312542"/>
                    <a:gd name="connsiteX13" fmla="*/ 304954 w 313351"/>
                    <a:gd name="connsiteY13" fmla="*/ 312542 h 312542"/>
                    <a:gd name="connsiteX14" fmla="*/ 313048 w 313351"/>
                    <a:gd name="connsiteY14" fmla="*/ 308495 h 312542"/>
                    <a:gd name="connsiteX15" fmla="*/ 240098 w 313351"/>
                    <a:gd name="connsiteY15" fmla="*/ 165327 h 312542"/>
                    <a:gd name="connsiteX16" fmla="*/ 313352 w 313351"/>
                    <a:gd name="connsiteY16" fmla="*/ 165327 h 312542"/>
                    <a:gd name="connsiteX17" fmla="*/ 313352 w 313351"/>
                    <a:gd name="connsiteY17" fmla="*/ 156322 h 312542"/>
                    <a:gd name="connsiteX18" fmla="*/ 88026 w 313351"/>
                    <a:gd name="connsiteY18" fmla="*/ 156322 h 312542"/>
                    <a:gd name="connsiteX19" fmla="*/ 156726 w 313351"/>
                    <a:gd name="connsiteY19" fmla="*/ 20033 h 312542"/>
                    <a:gd name="connsiteX20" fmla="*/ 225427 w 313351"/>
                    <a:gd name="connsiteY20" fmla="*/ 156322 h 312542"/>
                    <a:gd name="connsiteX21" fmla="*/ 88026 w 313351"/>
                    <a:gd name="connsiteY21" fmla="*/ 156322 h 3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51" h="312542">
                      <a:moveTo>
                        <a:pt x="313250" y="156322"/>
                      </a:moveTo>
                      <a:lnTo>
                        <a:pt x="235444" y="156322"/>
                      </a:lnTo>
                      <a:lnTo>
                        <a:pt x="160672" y="7993"/>
                      </a:lnTo>
                      <a:lnTo>
                        <a:pt x="156625" y="0"/>
                      </a:lnTo>
                      <a:lnTo>
                        <a:pt x="152578" y="7993"/>
                      </a:lnTo>
                      <a:lnTo>
                        <a:pt x="77807" y="156322"/>
                      </a:lnTo>
                      <a:lnTo>
                        <a:pt x="0" y="156322"/>
                      </a:lnTo>
                      <a:lnTo>
                        <a:pt x="0" y="165327"/>
                      </a:lnTo>
                      <a:lnTo>
                        <a:pt x="73254" y="165327"/>
                      </a:lnTo>
                      <a:lnTo>
                        <a:pt x="304" y="308495"/>
                      </a:lnTo>
                      <a:lnTo>
                        <a:pt x="8398" y="312542"/>
                      </a:lnTo>
                      <a:lnTo>
                        <a:pt x="83473" y="165327"/>
                      </a:lnTo>
                      <a:lnTo>
                        <a:pt x="229879" y="165327"/>
                      </a:lnTo>
                      <a:lnTo>
                        <a:pt x="304954" y="312542"/>
                      </a:lnTo>
                      <a:lnTo>
                        <a:pt x="313048" y="308495"/>
                      </a:lnTo>
                      <a:lnTo>
                        <a:pt x="240098" y="165327"/>
                      </a:lnTo>
                      <a:lnTo>
                        <a:pt x="313352" y="165327"/>
                      </a:lnTo>
                      <a:lnTo>
                        <a:pt x="313352" y="156322"/>
                      </a:lnTo>
                      <a:close/>
                      <a:moveTo>
                        <a:pt x="88026" y="156322"/>
                      </a:moveTo>
                      <a:lnTo>
                        <a:pt x="156726" y="20033"/>
                      </a:lnTo>
                      <a:lnTo>
                        <a:pt x="225427" y="156322"/>
                      </a:lnTo>
                      <a:lnTo>
                        <a:pt x="88026" y="156322"/>
                      </a:lnTo>
                      <a:close/>
                    </a:path>
                  </a:pathLst>
                </a:custGeom>
                <a:solidFill>
                  <a:srgbClr val="FFFFFF"/>
                </a:solidFill>
                <a:ln w="10108"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7BFA63E9-2DA6-8CE8-5E2B-BD0B8C51DD2C}"/>
                    </a:ext>
                  </a:extLst>
                </p:cNvPr>
                <p:cNvSpPr/>
                <p:nvPr/>
              </p:nvSpPr>
              <p:spPr>
                <a:xfrm>
                  <a:off x="10536042" y="412280"/>
                  <a:ext cx="24789" cy="24282"/>
                </a:xfrm>
                <a:custGeom>
                  <a:avLst/>
                  <a:gdLst>
                    <a:gd name="connsiteX0" fmla="*/ 24789 w 24789"/>
                    <a:gd name="connsiteY0" fmla="*/ 12040 h 24282"/>
                    <a:gd name="connsiteX1" fmla="*/ 12445 w 24789"/>
                    <a:gd name="connsiteY1" fmla="*/ 24283 h 24282"/>
                    <a:gd name="connsiteX2" fmla="*/ 0 w 24789"/>
                    <a:gd name="connsiteY2" fmla="*/ 12040 h 24282"/>
                    <a:gd name="connsiteX3" fmla="*/ 12445 w 24789"/>
                    <a:gd name="connsiteY3" fmla="*/ 0 h 24282"/>
                    <a:gd name="connsiteX4" fmla="*/ 24789 w 24789"/>
                    <a:gd name="connsiteY4" fmla="*/ 12040 h 24282"/>
                    <a:gd name="connsiteX5" fmla="*/ 3137 w 24789"/>
                    <a:gd name="connsiteY5" fmla="*/ 12040 h 24282"/>
                    <a:gd name="connsiteX6" fmla="*/ 12546 w 24789"/>
                    <a:gd name="connsiteY6" fmla="*/ 21652 h 24282"/>
                    <a:gd name="connsiteX7" fmla="*/ 21754 w 24789"/>
                    <a:gd name="connsiteY7" fmla="*/ 12040 h 24282"/>
                    <a:gd name="connsiteX8" fmla="*/ 12445 w 24789"/>
                    <a:gd name="connsiteY8" fmla="*/ 2327 h 24282"/>
                    <a:gd name="connsiteX9" fmla="*/ 3137 w 24789"/>
                    <a:gd name="connsiteY9" fmla="*/ 12040 h 24282"/>
                    <a:gd name="connsiteX10" fmla="*/ 10523 w 24789"/>
                    <a:gd name="connsiteY10" fmla="*/ 18415 h 24282"/>
                    <a:gd name="connsiteX11" fmla="*/ 7690 w 24789"/>
                    <a:gd name="connsiteY11" fmla="*/ 18415 h 24282"/>
                    <a:gd name="connsiteX12" fmla="*/ 7690 w 24789"/>
                    <a:gd name="connsiteY12" fmla="*/ 6374 h 24282"/>
                    <a:gd name="connsiteX13" fmla="*/ 12344 w 24789"/>
                    <a:gd name="connsiteY13" fmla="*/ 5970 h 24282"/>
                    <a:gd name="connsiteX14" fmla="*/ 16492 w 24789"/>
                    <a:gd name="connsiteY14" fmla="*/ 6880 h 24282"/>
                    <a:gd name="connsiteX15" fmla="*/ 17706 w 24789"/>
                    <a:gd name="connsiteY15" fmla="*/ 9511 h 24282"/>
                    <a:gd name="connsiteX16" fmla="*/ 15177 w 24789"/>
                    <a:gd name="connsiteY16" fmla="*/ 12344 h 24282"/>
                    <a:gd name="connsiteX17" fmla="*/ 15177 w 24789"/>
                    <a:gd name="connsiteY17" fmla="*/ 12445 h 24282"/>
                    <a:gd name="connsiteX18" fmla="*/ 17403 w 24789"/>
                    <a:gd name="connsiteY18" fmla="*/ 15379 h 24282"/>
                    <a:gd name="connsiteX19" fmla="*/ 18314 w 24789"/>
                    <a:gd name="connsiteY19" fmla="*/ 18415 h 24282"/>
                    <a:gd name="connsiteX20" fmla="*/ 15278 w 24789"/>
                    <a:gd name="connsiteY20" fmla="*/ 18415 h 24282"/>
                    <a:gd name="connsiteX21" fmla="*/ 14368 w 24789"/>
                    <a:gd name="connsiteY21" fmla="*/ 15480 h 24282"/>
                    <a:gd name="connsiteX22" fmla="*/ 11838 w 24789"/>
                    <a:gd name="connsiteY22" fmla="*/ 13558 h 24282"/>
                    <a:gd name="connsiteX23" fmla="*/ 10523 w 24789"/>
                    <a:gd name="connsiteY23" fmla="*/ 13558 h 24282"/>
                    <a:gd name="connsiteX24" fmla="*/ 10523 w 24789"/>
                    <a:gd name="connsiteY24" fmla="*/ 18415 h 24282"/>
                    <a:gd name="connsiteX25" fmla="*/ 10624 w 24789"/>
                    <a:gd name="connsiteY25" fmla="*/ 11534 h 24282"/>
                    <a:gd name="connsiteX26" fmla="*/ 11939 w 24789"/>
                    <a:gd name="connsiteY26" fmla="*/ 11534 h 24282"/>
                    <a:gd name="connsiteX27" fmla="*/ 14772 w 24789"/>
                    <a:gd name="connsiteY27" fmla="*/ 9814 h 24282"/>
                    <a:gd name="connsiteX28" fmla="*/ 12243 w 24789"/>
                    <a:gd name="connsiteY28" fmla="*/ 7993 h 24282"/>
                    <a:gd name="connsiteX29" fmla="*/ 10725 w 24789"/>
                    <a:gd name="connsiteY29" fmla="*/ 8094 h 24282"/>
                    <a:gd name="connsiteX30" fmla="*/ 10725 w 24789"/>
                    <a:gd name="connsiteY30" fmla="*/ 1153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9" h="24282">
                      <a:moveTo>
                        <a:pt x="24789" y="12040"/>
                      </a:moveTo>
                      <a:cubicBezTo>
                        <a:pt x="24789" y="18920"/>
                        <a:pt x="19427" y="24283"/>
                        <a:pt x="12445" y="24283"/>
                      </a:cubicBezTo>
                      <a:cubicBezTo>
                        <a:pt x="5565" y="24283"/>
                        <a:pt x="0" y="18920"/>
                        <a:pt x="0" y="12040"/>
                      </a:cubicBezTo>
                      <a:cubicBezTo>
                        <a:pt x="0" y="5362"/>
                        <a:pt x="5565" y="0"/>
                        <a:pt x="12445" y="0"/>
                      </a:cubicBezTo>
                      <a:cubicBezTo>
                        <a:pt x="19427" y="0"/>
                        <a:pt x="24789" y="5362"/>
                        <a:pt x="24789" y="12040"/>
                      </a:cubicBezTo>
                      <a:close/>
                      <a:moveTo>
                        <a:pt x="3137" y="12040"/>
                      </a:moveTo>
                      <a:cubicBezTo>
                        <a:pt x="3137" y="17403"/>
                        <a:pt x="7083" y="21652"/>
                        <a:pt x="12546" y="21652"/>
                      </a:cubicBezTo>
                      <a:cubicBezTo>
                        <a:pt x="17808" y="21652"/>
                        <a:pt x="21754" y="17403"/>
                        <a:pt x="21754" y="12040"/>
                      </a:cubicBezTo>
                      <a:cubicBezTo>
                        <a:pt x="21754" y="6678"/>
                        <a:pt x="17808" y="2327"/>
                        <a:pt x="12445" y="2327"/>
                      </a:cubicBezTo>
                      <a:cubicBezTo>
                        <a:pt x="7083" y="2428"/>
                        <a:pt x="3137" y="6779"/>
                        <a:pt x="3137" y="12040"/>
                      </a:cubicBezTo>
                      <a:close/>
                      <a:moveTo>
                        <a:pt x="10523" y="18415"/>
                      </a:moveTo>
                      <a:lnTo>
                        <a:pt x="7690" y="18415"/>
                      </a:lnTo>
                      <a:lnTo>
                        <a:pt x="7690" y="6374"/>
                      </a:lnTo>
                      <a:cubicBezTo>
                        <a:pt x="8803" y="6172"/>
                        <a:pt x="10320" y="5970"/>
                        <a:pt x="12344" y="5970"/>
                      </a:cubicBezTo>
                      <a:cubicBezTo>
                        <a:pt x="14671" y="5970"/>
                        <a:pt x="15683" y="6374"/>
                        <a:pt x="16492" y="6880"/>
                      </a:cubicBezTo>
                      <a:cubicBezTo>
                        <a:pt x="17201" y="7386"/>
                        <a:pt x="17706" y="8398"/>
                        <a:pt x="17706" y="9511"/>
                      </a:cubicBezTo>
                      <a:cubicBezTo>
                        <a:pt x="17706" y="10826"/>
                        <a:pt x="16695" y="11838"/>
                        <a:pt x="15177" y="12344"/>
                      </a:cubicBezTo>
                      <a:lnTo>
                        <a:pt x="15177" y="12445"/>
                      </a:lnTo>
                      <a:cubicBezTo>
                        <a:pt x="16391" y="12850"/>
                        <a:pt x="16998" y="13760"/>
                        <a:pt x="17403" y="15379"/>
                      </a:cubicBezTo>
                      <a:cubicBezTo>
                        <a:pt x="17808" y="17200"/>
                        <a:pt x="18010" y="17909"/>
                        <a:pt x="18314" y="18415"/>
                      </a:cubicBezTo>
                      <a:lnTo>
                        <a:pt x="15278" y="18415"/>
                      </a:lnTo>
                      <a:cubicBezTo>
                        <a:pt x="14873" y="18010"/>
                        <a:pt x="14671" y="16897"/>
                        <a:pt x="14368" y="15480"/>
                      </a:cubicBezTo>
                      <a:cubicBezTo>
                        <a:pt x="14165" y="14165"/>
                        <a:pt x="13457" y="13558"/>
                        <a:pt x="11838" y="13558"/>
                      </a:cubicBezTo>
                      <a:lnTo>
                        <a:pt x="10523" y="13558"/>
                      </a:lnTo>
                      <a:lnTo>
                        <a:pt x="10523" y="18415"/>
                      </a:lnTo>
                      <a:close/>
                      <a:moveTo>
                        <a:pt x="10624" y="11534"/>
                      </a:moveTo>
                      <a:lnTo>
                        <a:pt x="11939" y="11534"/>
                      </a:lnTo>
                      <a:cubicBezTo>
                        <a:pt x="13457" y="11534"/>
                        <a:pt x="14772" y="11029"/>
                        <a:pt x="14772" y="9814"/>
                      </a:cubicBezTo>
                      <a:cubicBezTo>
                        <a:pt x="14772" y="8701"/>
                        <a:pt x="13963" y="7993"/>
                        <a:pt x="12243" y="7993"/>
                      </a:cubicBezTo>
                      <a:cubicBezTo>
                        <a:pt x="11535" y="7993"/>
                        <a:pt x="11029" y="8094"/>
                        <a:pt x="10725" y="8094"/>
                      </a:cubicBezTo>
                      <a:lnTo>
                        <a:pt x="10725" y="11534"/>
                      </a:lnTo>
                      <a:close/>
                    </a:path>
                  </a:pathLst>
                </a:custGeom>
                <a:solidFill>
                  <a:srgbClr val="FFFFFF"/>
                </a:solidFill>
                <a:ln w="10108" cap="flat">
                  <a:noFill/>
                  <a:prstDash val="solid"/>
                  <a:miter/>
                </a:ln>
              </p:spPr>
              <p:txBody>
                <a:bodyPr rtlCol="0" anchor="ctr"/>
                <a:lstStyle/>
                <a:p>
                  <a:endParaRPr lang="es-CO"/>
                </a:p>
              </p:txBody>
            </p:sp>
          </p:grpSp>
          <p:sp>
            <p:nvSpPr>
              <p:cNvPr id="23" name="Forma libre: forma 22">
                <a:extLst>
                  <a:ext uri="{FF2B5EF4-FFF2-40B4-BE49-F238E27FC236}">
                    <a16:creationId xmlns:a16="http://schemas.microsoft.com/office/drawing/2014/main" id="{FCDE78E1-6985-3802-A21C-398B6871FC67}"/>
                  </a:ext>
                </a:extLst>
              </p:cNvPr>
              <p:cNvSpPr/>
              <p:nvPr/>
            </p:nvSpPr>
            <p:spPr>
              <a:xfrm>
                <a:off x="10221274" y="385468"/>
                <a:ext cx="366065" cy="366065"/>
              </a:xfrm>
              <a:custGeom>
                <a:avLst/>
                <a:gdLst>
                  <a:gd name="connsiteX0" fmla="*/ 0 w 366065"/>
                  <a:gd name="connsiteY0" fmla="*/ 0 h 366065"/>
                  <a:gd name="connsiteX1" fmla="*/ 0 w 366065"/>
                  <a:gd name="connsiteY1" fmla="*/ 366066 h 366065"/>
                  <a:gd name="connsiteX2" fmla="*/ 366066 w 366065"/>
                  <a:gd name="connsiteY2" fmla="*/ 366066 h 366065"/>
                  <a:gd name="connsiteX3" fmla="*/ 366066 w 366065"/>
                  <a:gd name="connsiteY3" fmla="*/ 0 h 366065"/>
                  <a:gd name="connsiteX4" fmla="*/ 0 w 366065"/>
                  <a:gd name="connsiteY4" fmla="*/ 0 h 366065"/>
                  <a:gd name="connsiteX5" fmla="*/ 356353 w 366065"/>
                  <a:gd name="connsiteY5" fmla="*/ 356353 h 366065"/>
                  <a:gd name="connsiteX6" fmla="*/ 9814 w 366065"/>
                  <a:gd name="connsiteY6" fmla="*/ 356353 h 366065"/>
                  <a:gd name="connsiteX7" fmla="*/ 9814 w 366065"/>
                  <a:gd name="connsiteY7" fmla="*/ 9814 h 366065"/>
                  <a:gd name="connsiteX8" fmla="*/ 356353 w 366065"/>
                  <a:gd name="connsiteY8" fmla="*/ 9814 h 366065"/>
                  <a:gd name="connsiteX9" fmla="*/ 356353 w 366065"/>
                  <a:gd name="connsiteY9" fmla="*/ 356353 h 3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065" h="366065">
                    <a:moveTo>
                      <a:pt x="0" y="0"/>
                    </a:moveTo>
                    <a:lnTo>
                      <a:pt x="0" y="366066"/>
                    </a:lnTo>
                    <a:lnTo>
                      <a:pt x="366066" y="366066"/>
                    </a:lnTo>
                    <a:lnTo>
                      <a:pt x="366066" y="0"/>
                    </a:lnTo>
                    <a:lnTo>
                      <a:pt x="0" y="0"/>
                    </a:lnTo>
                    <a:close/>
                    <a:moveTo>
                      <a:pt x="356353" y="356353"/>
                    </a:moveTo>
                    <a:lnTo>
                      <a:pt x="9814" y="356353"/>
                    </a:lnTo>
                    <a:lnTo>
                      <a:pt x="9814" y="9814"/>
                    </a:lnTo>
                    <a:lnTo>
                      <a:pt x="356353" y="9814"/>
                    </a:lnTo>
                    <a:lnTo>
                      <a:pt x="356353" y="356353"/>
                    </a:lnTo>
                    <a:close/>
                  </a:path>
                </a:pathLst>
              </a:custGeom>
              <a:solidFill>
                <a:srgbClr val="E30613"/>
              </a:solidFill>
              <a:ln w="10108" cap="flat">
                <a:noFill/>
                <a:prstDash val="solid"/>
                <a:miter/>
              </a:ln>
            </p:spPr>
            <p:txBody>
              <a:bodyPr rtlCol="0" anchor="ctr"/>
              <a:lstStyle/>
              <a:p>
                <a:endParaRPr lang="es-CO"/>
              </a:p>
            </p:txBody>
          </p:sp>
        </p:grpSp>
      </p:grpSp>
      <p:grpSp>
        <p:nvGrpSpPr>
          <p:cNvPr id="75" name="Gráfico 2">
            <a:extLst>
              <a:ext uri="{FF2B5EF4-FFF2-40B4-BE49-F238E27FC236}">
                <a16:creationId xmlns:a16="http://schemas.microsoft.com/office/drawing/2014/main" id="{2BD410D9-FE5F-39DB-941A-FDD286EF6B28}"/>
              </a:ext>
            </a:extLst>
          </p:cNvPr>
          <p:cNvGrpSpPr/>
          <p:nvPr/>
        </p:nvGrpSpPr>
        <p:grpSpPr>
          <a:xfrm>
            <a:off x="6115165" y="394878"/>
            <a:ext cx="707950" cy="199828"/>
            <a:chOff x="6115122" y="284086"/>
            <a:chExt cx="707950" cy="199828"/>
          </a:xfrm>
          <a:solidFill>
            <a:srgbClr val="312783"/>
          </a:solidFill>
        </p:grpSpPr>
        <p:sp>
          <p:nvSpPr>
            <p:cNvPr id="76" name="Forma libre: forma 75">
              <a:extLst>
                <a:ext uri="{FF2B5EF4-FFF2-40B4-BE49-F238E27FC236}">
                  <a16:creationId xmlns:a16="http://schemas.microsoft.com/office/drawing/2014/main" id="{014E6055-E6FE-E178-3349-32F8DC293425}"/>
                </a:ext>
              </a:extLst>
            </p:cNvPr>
            <p:cNvSpPr/>
            <p:nvPr/>
          </p:nvSpPr>
          <p:spPr>
            <a:xfrm>
              <a:off x="6115122" y="284086"/>
              <a:ext cx="187687" cy="197096"/>
            </a:xfrm>
            <a:custGeom>
              <a:avLst/>
              <a:gdLst>
                <a:gd name="connsiteX0" fmla="*/ 178075 w 187687"/>
                <a:gd name="connsiteY0" fmla="*/ 112815 h 197096"/>
                <a:gd name="connsiteX1" fmla="*/ 187687 w 187687"/>
                <a:gd name="connsiteY1" fmla="*/ 143067 h 197096"/>
                <a:gd name="connsiteX2" fmla="*/ 166844 w 187687"/>
                <a:gd name="connsiteY2" fmla="*/ 183033 h 197096"/>
                <a:gd name="connsiteX3" fmla="*/ 106542 w 187687"/>
                <a:gd name="connsiteY3" fmla="*/ 197097 h 197096"/>
                <a:gd name="connsiteX4" fmla="*/ 0 w 187687"/>
                <a:gd name="connsiteY4" fmla="*/ 197097 h 197096"/>
                <a:gd name="connsiteX5" fmla="*/ 0 w 187687"/>
                <a:gd name="connsiteY5" fmla="*/ 0 h 197096"/>
                <a:gd name="connsiteX6" fmla="*/ 100876 w 187687"/>
                <a:gd name="connsiteY6" fmla="*/ 0 h 197096"/>
                <a:gd name="connsiteX7" fmla="*/ 158345 w 187687"/>
                <a:gd name="connsiteY7" fmla="*/ 13963 h 197096"/>
                <a:gd name="connsiteX8" fmla="*/ 178075 w 187687"/>
                <a:gd name="connsiteY8" fmla="*/ 51601 h 197096"/>
                <a:gd name="connsiteX9" fmla="*/ 171195 w 187687"/>
                <a:gd name="connsiteY9" fmla="*/ 76795 h 197096"/>
                <a:gd name="connsiteX10" fmla="*/ 151566 w 187687"/>
                <a:gd name="connsiteY10" fmla="*/ 94400 h 197096"/>
                <a:gd name="connsiteX11" fmla="*/ 178075 w 187687"/>
                <a:gd name="connsiteY11" fmla="*/ 112815 h 197096"/>
                <a:gd name="connsiteX12" fmla="*/ 55244 w 187687"/>
                <a:gd name="connsiteY12" fmla="*/ 40269 h 197096"/>
                <a:gd name="connsiteX13" fmla="*/ 55244 w 187687"/>
                <a:gd name="connsiteY13" fmla="*/ 78313 h 197096"/>
                <a:gd name="connsiteX14" fmla="*/ 93591 w 187687"/>
                <a:gd name="connsiteY14" fmla="*/ 78313 h 197096"/>
                <a:gd name="connsiteX15" fmla="*/ 121718 w 187687"/>
                <a:gd name="connsiteY15" fmla="*/ 59190 h 197096"/>
                <a:gd name="connsiteX16" fmla="*/ 93591 w 187687"/>
                <a:gd name="connsiteY16" fmla="*/ 40269 h 197096"/>
                <a:gd name="connsiteX17" fmla="*/ 55244 w 187687"/>
                <a:gd name="connsiteY17" fmla="*/ 40269 h 197096"/>
                <a:gd name="connsiteX18" fmla="*/ 131330 w 187687"/>
                <a:gd name="connsiteY18" fmla="*/ 136895 h 197096"/>
                <a:gd name="connsiteX19" fmla="*/ 101989 w 187687"/>
                <a:gd name="connsiteY19" fmla="*/ 116862 h 197096"/>
                <a:gd name="connsiteX20" fmla="*/ 55244 w 187687"/>
                <a:gd name="connsiteY20" fmla="*/ 116862 h 197096"/>
                <a:gd name="connsiteX21" fmla="*/ 55244 w 187687"/>
                <a:gd name="connsiteY21" fmla="*/ 156827 h 197096"/>
                <a:gd name="connsiteX22" fmla="*/ 101989 w 187687"/>
                <a:gd name="connsiteY22" fmla="*/ 156827 h 197096"/>
                <a:gd name="connsiteX23" fmla="*/ 131330 w 187687"/>
                <a:gd name="connsiteY23" fmla="*/ 136895 h 1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87" h="197096">
                  <a:moveTo>
                    <a:pt x="178075" y="112815"/>
                  </a:moveTo>
                  <a:cubicBezTo>
                    <a:pt x="184450" y="121212"/>
                    <a:pt x="187687" y="131229"/>
                    <a:pt x="187687" y="143067"/>
                  </a:cubicBezTo>
                  <a:cubicBezTo>
                    <a:pt x="187687" y="160369"/>
                    <a:pt x="180706" y="173724"/>
                    <a:pt x="166844" y="183033"/>
                  </a:cubicBezTo>
                  <a:cubicBezTo>
                    <a:pt x="152983" y="192442"/>
                    <a:pt x="132848" y="197097"/>
                    <a:pt x="106542" y="197097"/>
                  </a:cubicBezTo>
                  <a:lnTo>
                    <a:pt x="0" y="197097"/>
                  </a:lnTo>
                  <a:lnTo>
                    <a:pt x="0" y="0"/>
                  </a:lnTo>
                  <a:lnTo>
                    <a:pt x="100876" y="0"/>
                  </a:lnTo>
                  <a:cubicBezTo>
                    <a:pt x="126069" y="0"/>
                    <a:pt x="145192" y="4654"/>
                    <a:pt x="158345" y="13963"/>
                  </a:cubicBezTo>
                  <a:cubicBezTo>
                    <a:pt x="171499" y="23271"/>
                    <a:pt x="178075" y="35817"/>
                    <a:pt x="178075" y="51601"/>
                  </a:cubicBezTo>
                  <a:cubicBezTo>
                    <a:pt x="178075" y="61011"/>
                    <a:pt x="175748" y="69409"/>
                    <a:pt x="171195" y="76795"/>
                  </a:cubicBezTo>
                  <a:cubicBezTo>
                    <a:pt x="166541" y="84181"/>
                    <a:pt x="160065" y="90049"/>
                    <a:pt x="151566" y="94400"/>
                  </a:cubicBezTo>
                  <a:cubicBezTo>
                    <a:pt x="162898" y="98245"/>
                    <a:pt x="171701" y="104417"/>
                    <a:pt x="178075" y="112815"/>
                  </a:cubicBezTo>
                  <a:close/>
                  <a:moveTo>
                    <a:pt x="55244" y="40269"/>
                  </a:moveTo>
                  <a:lnTo>
                    <a:pt x="55244" y="78313"/>
                  </a:lnTo>
                  <a:lnTo>
                    <a:pt x="93591" y="78313"/>
                  </a:lnTo>
                  <a:cubicBezTo>
                    <a:pt x="112410" y="78313"/>
                    <a:pt x="121718" y="71938"/>
                    <a:pt x="121718" y="59190"/>
                  </a:cubicBezTo>
                  <a:cubicBezTo>
                    <a:pt x="121718" y="46644"/>
                    <a:pt x="112309" y="40269"/>
                    <a:pt x="93591" y="40269"/>
                  </a:cubicBezTo>
                  <a:lnTo>
                    <a:pt x="55244" y="40269"/>
                  </a:lnTo>
                  <a:close/>
                  <a:moveTo>
                    <a:pt x="131330" y="136895"/>
                  </a:moveTo>
                  <a:cubicBezTo>
                    <a:pt x="131330" y="123540"/>
                    <a:pt x="121516" y="116862"/>
                    <a:pt x="101989" y="116862"/>
                  </a:cubicBezTo>
                  <a:lnTo>
                    <a:pt x="55244" y="116862"/>
                  </a:lnTo>
                  <a:lnTo>
                    <a:pt x="55244" y="156827"/>
                  </a:lnTo>
                  <a:lnTo>
                    <a:pt x="101989" y="156827"/>
                  </a:lnTo>
                  <a:cubicBezTo>
                    <a:pt x="121516" y="156827"/>
                    <a:pt x="131330" y="150251"/>
                    <a:pt x="131330" y="136895"/>
                  </a:cubicBezTo>
                  <a:close/>
                </a:path>
              </a:pathLst>
            </a:custGeom>
            <a:solidFill>
              <a:srgbClr val="312783"/>
            </a:solidFill>
            <a:ln w="10108"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A3557168-8845-6E86-7138-5C647DF86CD8}"/>
                </a:ext>
              </a:extLst>
            </p:cNvPr>
            <p:cNvSpPr/>
            <p:nvPr/>
          </p:nvSpPr>
          <p:spPr>
            <a:xfrm>
              <a:off x="6319605" y="326177"/>
              <a:ext cx="165649" cy="157738"/>
            </a:xfrm>
            <a:custGeom>
              <a:avLst/>
              <a:gdLst>
                <a:gd name="connsiteX0" fmla="*/ 164922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4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922 w 165649"/>
                <a:gd name="connsiteY17" fmla="*/ 92275 h 157738"/>
                <a:gd name="connsiteX18" fmla="*/ 63642 w 165649"/>
                <a:gd name="connsiteY18" fmla="*/ 44923 h 157738"/>
                <a:gd name="connsiteX19" fmla="*/ 53119 w 165649"/>
                <a:gd name="connsiteY19" fmla="*/ 64046 h 157738"/>
                <a:gd name="connsiteX20" fmla="*/ 115648 w 165649"/>
                <a:gd name="connsiteY20" fmla="*/ 64046 h 157738"/>
                <a:gd name="connsiteX21" fmla="*/ 105125 w 165649"/>
                <a:gd name="connsiteY21" fmla="*/ 44923 h 157738"/>
                <a:gd name="connsiteX22" fmla="*/ 84383 w 165649"/>
                <a:gd name="connsiteY22" fmla="*/ 37841 h 157738"/>
                <a:gd name="connsiteX23" fmla="*/ 63642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922"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4" y="157738"/>
                  </a:cubicBezTo>
                  <a:cubicBezTo>
                    <a:pt x="71736" y="157738"/>
                    <a:pt x="56053" y="154399"/>
                    <a:pt x="42495" y="147620"/>
                  </a:cubicBezTo>
                  <a:cubicBezTo>
                    <a:pt x="28937" y="140841"/>
                    <a:pt x="18516" y="131432"/>
                    <a:pt x="11130" y="119492"/>
                  </a:cubicBezTo>
                  <a:cubicBezTo>
                    <a:pt x="3744" y="107553"/>
                    <a:pt x="0" y="93894"/>
                    <a:pt x="0" y="78616"/>
                  </a:cubicBezTo>
                  <a:cubicBezTo>
                    <a:pt x="0" y="63540"/>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2089" y="48667"/>
                    <a:pt x="165630" y="62832"/>
                    <a:pt x="165630" y="79122"/>
                  </a:cubicBezTo>
                  <a:cubicBezTo>
                    <a:pt x="165731" y="79426"/>
                    <a:pt x="165428" y="83776"/>
                    <a:pt x="164922" y="92275"/>
                  </a:cubicBezTo>
                  <a:close/>
                  <a:moveTo>
                    <a:pt x="63642" y="44923"/>
                  </a:moveTo>
                  <a:cubicBezTo>
                    <a:pt x="58077" y="49578"/>
                    <a:pt x="54536" y="56053"/>
                    <a:pt x="53119" y="64046"/>
                  </a:cubicBezTo>
                  <a:lnTo>
                    <a:pt x="115648" y="64046"/>
                  </a:lnTo>
                  <a:cubicBezTo>
                    <a:pt x="114130" y="55952"/>
                    <a:pt x="110589" y="49578"/>
                    <a:pt x="105125" y="44923"/>
                  </a:cubicBezTo>
                  <a:cubicBezTo>
                    <a:pt x="99560" y="40269"/>
                    <a:pt x="92680" y="37841"/>
                    <a:pt x="84383" y="37841"/>
                  </a:cubicBezTo>
                  <a:cubicBezTo>
                    <a:pt x="76087" y="37841"/>
                    <a:pt x="69105" y="40269"/>
                    <a:pt x="63642" y="44923"/>
                  </a:cubicBezTo>
                  <a:close/>
                </a:path>
              </a:pathLst>
            </a:custGeom>
            <a:solidFill>
              <a:srgbClr val="312783"/>
            </a:solidFill>
            <a:ln w="10108"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F01D2E3B-7DCE-7F68-B62B-0A34C0288266}"/>
                </a:ext>
              </a:extLst>
            </p:cNvPr>
            <p:cNvSpPr/>
            <p:nvPr/>
          </p:nvSpPr>
          <p:spPr>
            <a:xfrm>
              <a:off x="6500514" y="32597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642" y="107553"/>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839"/>
                    <a:pt x="55649" y="154399"/>
                    <a:pt x="42293" y="147620"/>
                  </a:cubicBezTo>
                  <a:close/>
                </a:path>
              </a:pathLst>
            </a:custGeom>
            <a:solidFill>
              <a:srgbClr val="312783"/>
            </a:solidFill>
            <a:ln w="10108"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B8E51889-DA4E-9B5F-A277-C3887F41B739}"/>
                </a:ext>
              </a:extLst>
            </p:cNvPr>
            <p:cNvSpPr/>
            <p:nvPr/>
          </p:nvSpPr>
          <p:spPr>
            <a:xfrm>
              <a:off x="6671203" y="326172"/>
              <a:ext cx="151869" cy="157641"/>
            </a:xfrm>
            <a:custGeom>
              <a:avLst/>
              <a:gdLst>
                <a:gd name="connsiteX0" fmla="*/ 131836 w 151869"/>
                <a:gd name="connsiteY0" fmla="*/ 17206 h 157641"/>
                <a:gd name="connsiteX1" fmla="*/ 151870 w 151869"/>
                <a:gd name="connsiteY1" fmla="*/ 70324 h 157641"/>
                <a:gd name="connsiteX2" fmla="*/ 151870 w 151869"/>
                <a:gd name="connsiteY2" fmla="*/ 155113 h 157641"/>
                <a:gd name="connsiteX3" fmla="*/ 101989 w 151869"/>
                <a:gd name="connsiteY3" fmla="*/ 155113 h 157641"/>
                <a:gd name="connsiteX4" fmla="*/ 101989 w 151869"/>
                <a:gd name="connsiteY4" fmla="*/ 135383 h 157641"/>
                <a:gd name="connsiteX5" fmla="*/ 56863 w 151869"/>
                <a:gd name="connsiteY5" fmla="*/ 157642 h 157641"/>
                <a:gd name="connsiteX6" fmla="*/ 26205 w 151869"/>
                <a:gd name="connsiteY6" fmla="*/ 151470 h 157641"/>
                <a:gd name="connsiteX7" fmla="*/ 6577 w 151869"/>
                <a:gd name="connsiteY7" fmla="*/ 134674 h 157641"/>
                <a:gd name="connsiteX8" fmla="*/ 0 w 151869"/>
                <a:gd name="connsiteY8" fmla="*/ 110594 h 157641"/>
                <a:gd name="connsiteX9" fmla="*/ 16593 w 151869"/>
                <a:gd name="connsiteY9" fmla="*/ 76901 h 157641"/>
                <a:gd name="connsiteX10" fmla="*/ 67891 w 151869"/>
                <a:gd name="connsiteY10" fmla="*/ 64962 h 157641"/>
                <a:gd name="connsiteX11" fmla="*/ 98346 w 151869"/>
                <a:gd name="connsiteY11" fmla="*/ 64962 h 157641"/>
                <a:gd name="connsiteX12" fmla="*/ 65969 w 151869"/>
                <a:gd name="connsiteY12" fmla="*/ 40780 h 157641"/>
                <a:gd name="connsiteX13" fmla="*/ 43709 w 151869"/>
                <a:gd name="connsiteY13" fmla="*/ 44321 h 157641"/>
                <a:gd name="connsiteX14" fmla="*/ 24587 w 151869"/>
                <a:gd name="connsiteY14" fmla="*/ 54035 h 157641"/>
                <a:gd name="connsiteX15" fmla="*/ 6577 w 151869"/>
                <a:gd name="connsiteY15" fmla="*/ 17711 h 157641"/>
                <a:gd name="connsiteX16" fmla="*/ 37436 w 151869"/>
                <a:gd name="connsiteY16" fmla="*/ 4659 h 157641"/>
                <a:gd name="connsiteX17" fmla="*/ 73962 w 151869"/>
                <a:gd name="connsiteY17" fmla="*/ 5 h 157641"/>
                <a:gd name="connsiteX18" fmla="*/ 131836 w 151869"/>
                <a:gd name="connsiteY18" fmla="*/ 17206 h 157641"/>
                <a:gd name="connsiteX19" fmla="*/ 88228 w 151869"/>
                <a:gd name="connsiteY19" fmla="*/ 119295 h 157641"/>
                <a:gd name="connsiteX20" fmla="*/ 98346 w 151869"/>
                <a:gd name="connsiteY20" fmla="*/ 106041 h 157641"/>
                <a:gd name="connsiteX21" fmla="*/ 98346 w 151869"/>
                <a:gd name="connsiteY21" fmla="*/ 92786 h 157641"/>
                <a:gd name="connsiteX22" fmla="*/ 75277 w 151869"/>
                <a:gd name="connsiteY22" fmla="*/ 92786 h 157641"/>
                <a:gd name="connsiteX23" fmla="*/ 51905 w 151869"/>
                <a:gd name="connsiteY23" fmla="*/ 108267 h 157641"/>
                <a:gd name="connsiteX24" fmla="*/ 57267 w 151869"/>
                <a:gd name="connsiteY24" fmla="*/ 119497 h 157641"/>
                <a:gd name="connsiteX25" fmla="*/ 71938 w 151869"/>
                <a:gd name="connsiteY25" fmla="*/ 123747 h 157641"/>
                <a:gd name="connsiteX26" fmla="*/ 88228 w 151869"/>
                <a:gd name="connsiteY26" fmla="*/ 119295 h 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41">
                  <a:moveTo>
                    <a:pt x="131836" y="17206"/>
                  </a:moveTo>
                  <a:cubicBezTo>
                    <a:pt x="145192" y="28740"/>
                    <a:pt x="151870" y="46446"/>
                    <a:pt x="151870" y="70324"/>
                  </a:cubicBezTo>
                  <a:lnTo>
                    <a:pt x="151870" y="155113"/>
                  </a:lnTo>
                  <a:lnTo>
                    <a:pt x="101989" y="155113"/>
                  </a:lnTo>
                  <a:lnTo>
                    <a:pt x="101989" y="135383"/>
                  </a:lnTo>
                  <a:cubicBezTo>
                    <a:pt x="94299" y="150256"/>
                    <a:pt x="79223" y="157642"/>
                    <a:pt x="56863" y="157642"/>
                  </a:cubicBezTo>
                  <a:cubicBezTo>
                    <a:pt x="45025" y="157642"/>
                    <a:pt x="34806" y="155618"/>
                    <a:pt x="26205" y="151470"/>
                  </a:cubicBezTo>
                  <a:cubicBezTo>
                    <a:pt x="17605" y="147322"/>
                    <a:pt x="11029" y="141757"/>
                    <a:pt x="6577" y="134674"/>
                  </a:cubicBezTo>
                  <a:cubicBezTo>
                    <a:pt x="2125" y="127592"/>
                    <a:pt x="0" y="119599"/>
                    <a:pt x="0" y="110594"/>
                  </a:cubicBezTo>
                  <a:cubicBezTo>
                    <a:pt x="0" y="96125"/>
                    <a:pt x="5565" y="84894"/>
                    <a:pt x="16593" y="76901"/>
                  </a:cubicBezTo>
                  <a:cubicBezTo>
                    <a:pt x="27723" y="68908"/>
                    <a:pt x="44822" y="64962"/>
                    <a:pt x="67891" y="64962"/>
                  </a:cubicBezTo>
                  <a:lnTo>
                    <a:pt x="98346" y="64962"/>
                  </a:lnTo>
                  <a:cubicBezTo>
                    <a:pt x="97436" y="48773"/>
                    <a:pt x="86609" y="40780"/>
                    <a:pt x="65969" y="40780"/>
                  </a:cubicBezTo>
                  <a:cubicBezTo>
                    <a:pt x="58684" y="40780"/>
                    <a:pt x="51197" y="41994"/>
                    <a:pt x="43709" y="44321"/>
                  </a:cubicBezTo>
                  <a:cubicBezTo>
                    <a:pt x="36222" y="46649"/>
                    <a:pt x="29848" y="49886"/>
                    <a:pt x="24587" y="54035"/>
                  </a:cubicBezTo>
                  <a:lnTo>
                    <a:pt x="6577" y="17711"/>
                  </a:lnTo>
                  <a:cubicBezTo>
                    <a:pt x="14975" y="12045"/>
                    <a:pt x="25295" y="7695"/>
                    <a:pt x="37436" y="4659"/>
                  </a:cubicBezTo>
                  <a:cubicBezTo>
                    <a:pt x="49578" y="1523"/>
                    <a:pt x="61719" y="5"/>
                    <a:pt x="73962" y="5"/>
                  </a:cubicBezTo>
                  <a:cubicBezTo>
                    <a:pt x="99156" y="-197"/>
                    <a:pt x="118582" y="5671"/>
                    <a:pt x="131836" y="17206"/>
                  </a:cubicBezTo>
                  <a:close/>
                  <a:moveTo>
                    <a:pt x="88228" y="119295"/>
                  </a:moveTo>
                  <a:cubicBezTo>
                    <a:pt x="92882" y="116260"/>
                    <a:pt x="96323" y="111909"/>
                    <a:pt x="98346" y="106041"/>
                  </a:cubicBezTo>
                  <a:lnTo>
                    <a:pt x="98346" y="92786"/>
                  </a:lnTo>
                  <a:lnTo>
                    <a:pt x="75277" y="92786"/>
                  </a:lnTo>
                  <a:cubicBezTo>
                    <a:pt x="59696" y="92786"/>
                    <a:pt x="51905" y="97946"/>
                    <a:pt x="51905" y="108267"/>
                  </a:cubicBezTo>
                  <a:cubicBezTo>
                    <a:pt x="51905" y="112921"/>
                    <a:pt x="53726" y="116664"/>
                    <a:pt x="57267" y="119497"/>
                  </a:cubicBezTo>
                  <a:cubicBezTo>
                    <a:pt x="60809" y="122331"/>
                    <a:pt x="65665" y="123747"/>
                    <a:pt x="71938" y="123747"/>
                  </a:cubicBezTo>
                  <a:cubicBezTo>
                    <a:pt x="78110" y="123747"/>
                    <a:pt x="83473" y="122331"/>
                    <a:pt x="88228" y="119295"/>
                  </a:cubicBezTo>
                  <a:close/>
                </a:path>
              </a:pathLst>
            </a:custGeom>
            <a:solidFill>
              <a:srgbClr val="312783"/>
            </a:solidFill>
            <a:ln w="10108" cap="flat">
              <a:noFill/>
              <a:prstDash val="solid"/>
              <a:miter/>
            </a:ln>
          </p:spPr>
          <p:txBody>
            <a:bodyPr rtlCol="0" anchor="ctr"/>
            <a:lstStyle/>
            <a:p>
              <a:endParaRPr lang="es-CO"/>
            </a:p>
          </p:txBody>
        </p:sp>
      </p:grpSp>
      <p:grpSp>
        <p:nvGrpSpPr>
          <p:cNvPr id="80" name="Gráfico 2">
            <a:extLst>
              <a:ext uri="{FF2B5EF4-FFF2-40B4-BE49-F238E27FC236}">
                <a16:creationId xmlns:a16="http://schemas.microsoft.com/office/drawing/2014/main" id="{29F303BC-2033-412D-7A1A-1E46ED354AE0}"/>
              </a:ext>
            </a:extLst>
          </p:cNvPr>
          <p:cNvGrpSpPr/>
          <p:nvPr/>
        </p:nvGrpSpPr>
        <p:grpSpPr>
          <a:xfrm>
            <a:off x="6096043" y="578417"/>
            <a:ext cx="1609961" cy="229170"/>
            <a:chOff x="6096000" y="467625"/>
            <a:chExt cx="1609961" cy="229170"/>
          </a:xfrm>
          <a:solidFill>
            <a:srgbClr val="312783"/>
          </a:solidFill>
        </p:grpSpPr>
        <p:sp>
          <p:nvSpPr>
            <p:cNvPr id="81" name="Forma libre: forma 80">
              <a:extLst>
                <a:ext uri="{FF2B5EF4-FFF2-40B4-BE49-F238E27FC236}">
                  <a16:creationId xmlns:a16="http://schemas.microsoft.com/office/drawing/2014/main" id="{269C905C-1847-9476-20A0-63A6C57FA602}"/>
                </a:ext>
              </a:extLst>
            </p:cNvPr>
            <p:cNvSpPr/>
            <p:nvPr/>
          </p:nvSpPr>
          <p:spPr>
            <a:xfrm>
              <a:off x="6096000"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7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127 w 151869"/>
                <a:gd name="connsiteY19" fmla="*/ 119291 h 157638"/>
                <a:gd name="connsiteX20" fmla="*/ 98245 w 151869"/>
                <a:gd name="connsiteY20" fmla="*/ 106037 h 157638"/>
                <a:gd name="connsiteX21" fmla="*/ 98245 w 151869"/>
                <a:gd name="connsiteY21" fmla="*/ 92782 h 157638"/>
                <a:gd name="connsiteX22" fmla="*/ 75176 w 151869"/>
                <a:gd name="connsiteY22" fmla="*/ 92782 h 157638"/>
                <a:gd name="connsiteX23" fmla="*/ 51804 w 151869"/>
                <a:gd name="connsiteY23" fmla="*/ 108263 h 157638"/>
                <a:gd name="connsiteX24" fmla="*/ 57166 w 151869"/>
                <a:gd name="connsiteY24" fmla="*/ 119494 h 157638"/>
                <a:gd name="connsiteX25" fmla="*/ 71837 w 151869"/>
                <a:gd name="connsiteY25" fmla="*/ 123743 h 157638"/>
                <a:gd name="connsiteX26" fmla="*/ 88127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9" y="141753"/>
                    <a:pt x="6577" y="134671"/>
                  </a:cubicBezTo>
                  <a:cubicBezTo>
                    <a:pt x="2226" y="127588"/>
                    <a:pt x="0" y="119595"/>
                    <a:pt x="0" y="110590"/>
                  </a:cubicBezTo>
                  <a:cubicBezTo>
                    <a:pt x="0" y="96121"/>
                    <a:pt x="5565" y="84891"/>
                    <a:pt x="16593" y="76897"/>
                  </a:cubicBezTo>
                  <a:cubicBezTo>
                    <a:pt x="27723" y="68904"/>
                    <a:pt x="44822" y="64958"/>
                    <a:pt x="67891" y="64958"/>
                  </a:cubicBezTo>
                  <a:lnTo>
                    <a:pt x="98346" y="64958"/>
                  </a:lnTo>
                  <a:cubicBezTo>
                    <a:pt x="97435" y="48770"/>
                    <a:pt x="86609" y="40776"/>
                    <a:pt x="65969" y="40776"/>
                  </a:cubicBezTo>
                  <a:cubicBezTo>
                    <a:pt x="58684" y="40776"/>
                    <a:pt x="51197" y="41991"/>
                    <a:pt x="43709" y="44318"/>
                  </a:cubicBezTo>
                  <a:cubicBezTo>
                    <a:pt x="36222" y="46645"/>
                    <a:pt x="29848" y="49883"/>
                    <a:pt x="24587" y="54031"/>
                  </a:cubicBezTo>
                  <a:lnTo>
                    <a:pt x="6577" y="17708"/>
                  </a:lnTo>
                  <a:cubicBezTo>
                    <a:pt x="14975" y="12042"/>
                    <a:pt x="25295" y="7691"/>
                    <a:pt x="37436" y="4656"/>
                  </a:cubicBezTo>
                  <a:cubicBezTo>
                    <a:pt x="49578" y="1620"/>
                    <a:pt x="61719" y="1"/>
                    <a:pt x="73962" y="1"/>
                  </a:cubicBezTo>
                  <a:cubicBezTo>
                    <a:pt x="99156" y="-100"/>
                    <a:pt x="118481" y="5667"/>
                    <a:pt x="131836" y="17202"/>
                  </a:cubicBezTo>
                  <a:close/>
                  <a:moveTo>
                    <a:pt x="88127" y="119291"/>
                  </a:moveTo>
                  <a:cubicBezTo>
                    <a:pt x="92781" y="116256"/>
                    <a:pt x="96221" y="111905"/>
                    <a:pt x="98245" y="106037"/>
                  </a:cubicBezTo>
                  <a:lnTo>
                    <a:pt x="98245" y="92782"/>
                  </a:lnTo>
                  <a:lnTo>
                    <a:pt x="75176" y="92782"/>
                  </a:lnTo>
                  <a:cubicBezTo>
                    <a:pt x="59594" y="92782"/>
                    <a:pt x="51804" y="97943"/>
                    <a:pt x="51804" y="108263"/>
                  </a:cubicBezTo>
                  <a:cubicBezTo>
                    <a:pt x="51804" y="112917"/>
                    <a:pt x="53625" y="116762"/>
                    <a:pt x="57166" y="119494"/>
                  </a:cubicBezTo>
                  <a:cubicBezTo>
                    <a:pt x="60707" y="122226"/>
                    <a:pt x="65564" y="123743"/>
                    <a:pt x="71837" y="123743"/>
                  </a:cubicBezTo>
                  <a:cubicBezTo>
                    <a:pt x="78009" y="123844"/>
                    <a:pt x="83473" y="122327"/>
                    <a:pt x="88127" y="119291"/>
                  </a:cubicBezTo>
                  <a:close/>
                </a:path>
              </a:pathLst>
            </a:custGeom>
            <a:solidFill>
              <a:srgbClr val="312783"/>
            </a:solidFill>
            <a:ln w="10108"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EF376938-07BA-9C35-59D8-ED97F6CB10B9}"/>
                </a:ext>
              </a:extLst>
            </p:cNvPr>
            <p:cNvSpPr/>
            <p:nvPr/>
          </p:nvSpPr>
          <p:spPr>
            <a:xfrm>
              <a:off x="6274277"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738"/>
                    <a:pt x="55649"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32EC085E-DB49-4DA3-6B13-CE99F49C1FE4}"/>
                </a:ext>
              </a:extLst>
            </p:cNvPr>
            <p:cNvSpPr/>
            <p:nvPr/>
          </p:nvSpPr>
          <p:spPr>
            <a:xfrm>
              <a:off x="6442437" y="538956"/>
              <a:ext cx="165649" cy="157738"/>
            </a:xfrm>
            <a:custGeom>
              <a:avLst/>
              <a:gdLst>
                <a:gd name="connsiteX0" fmla="*/ 164821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3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821 w 165649"/>
                <a:gd name="connsiteY17" fmla="*/ 92275 h 157738"/>
                <a:gd name="connsiteX18" fmla="*/ 63540 w 165649"/>
                <a:gd name="connsiteY18" fmla="*/ 44923 h 157738"/>
                <a:gd name="connsiteX19" fmla="*/ 53018 w 165649"/>
                <a:gd name="connsiteY19" fmla="*/ 64046 h 157738"/>
                <a:gd name="connsiteX20" fmla="*/ 115547 w 165649"/>
                <a:gd name="connsiteY20" fmla="*/ 64046 h 157738"/>
                <a:gd name="connsiteX21" fmla="*/ 105024 w 165649"/>
                <a:gd name="connsiteY21" fmla="*/ 44923 h 157738"/>
                <a:gd name="connsiteX22" fmla="*/ 84282 w 165649"/>
                <a:gd name="connsiteY22" fmla="*/ 37841 h 157738"/>
                <a:gd name="connsiteX23" fmla="*/ 63540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821"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3" y="157738"/>
                  </a:cubicBezTo>
                  <a:cubicBezTo>
                    <a:pt x="71736" y="157738"/>
                    <a:pt x="56053" y="154399"/>
                    <a:pt x="42495" y="147620"/>
                  </a:cubicBezTo>
                  <a:cubicBezTo>
                    <a:pt x="28937" y="140841"/>
                    <a:pt x="18516" y="131432"/>
                    <a:pt x="11130" y="119492"/>
                  </a:cubicBezTo>
                  <a:cubicBezTo>
                    <a:pt x="3744" y="107452"/>
                    <a:pt x="0" y="93894"/>
                    <a:pt x="0" y="78616"/>
                  </a:cubicBezTo>
                  <a:cubicBezTo>
                    <a:pt x="0" y="63642"/>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1988" y="48667"/>
                    <a:pt x="165630" y="62832"/>
                    <a:pt x="165630" y="79122"/>
                  </a:cubicBezTo>
                  <a:cubicBezTo>
                    <a:pt x="165731" y="79426"/>
                    <a:pt x="165428" y="83776"/>
                    <a:pt x="164821" y="92275"/>
                  </a:cubicBezTo>
                  <a:close/>
                  <a:moveTo>
                    <a:pt x="63540" y="44923"/>
                  </a:moveTo>
                  <a:cubicBezTo>
                    <a:pt x="57976" y="49578"/>
                    <a:pt x="54434" y="56053"/>
                    <a:pt x="53018" y="64046"/>
                  </a:cubicBezTo>
                  <a:lnTo>
                    <a:pt x="115547" y="64046"/>
                  </a:lnTo>
                  <a:cubicBezTo>
                    <a:pt x="114029" y="55952"/>
                    <a:pt x="110488" y="49578"/>
                    <a:pt x="105024" y="44923"/>
                  </a:cubicBezTo>
                  <a:cubicBezTo>
                    <a:pt x="99459" y="40269"/>
                    <a:pt x="92579" y="37841"/>
                    <a:pt x="84282" y="37841"/>
                  </a:cubicBezTo>
                  <a:cubicBezTo>
                    <a:pt x="75985" y="37942"/>
                    <a:pt x="69105" y="40269"/>
                    <a:pt x="63540" y="44923"/>
                  </a:cubicBezTo>
                  <a:close/>
                </a:path>
              </a:pathLst>
            </a:custGeom>
            <a:solidFill>
              <a:srgbClr val="312783"/>
            </a:solidFill>
            <a:ln w="10108" cap="flat">
              <a:noFill/>
              <a:prstDash val="solid"/>
              <a:miter/>
            </a:ln>
          </p:spPr>
          <p:txBody>
            <a:bodyPr rtlCol="0" anchor="ctr"/>
            <a:lstStyle/>
            <a:p>
              <a:endParaRPr lang="es-CO"/>
            </a:p>
          </p:txBody>
        </p:sp>
        <p:sp>
          <p:nvSpPr>
            <p:cNvPr id="84" name="Forma libre: forma 83">
              <a:extLst>
                <a:ext uri="{FF2B5EF4-FFF2-40B4-BE49-F238E27FC236}">
                  <a16:creationId xmlns:a16="http://schemas.microsoft.com/office/drawing/2014/main" id="{D3F0840E-2DDB-77B9-0C2A-E1AEBA4AD0BF}"/>
                </a:ext>
              </a:extLst>
            </p:cNvPr>
            <p:cNvSpPr/>
            <p:nvPr/>
          </p:nvSpPr>
          <p:spPr>
            <a:xfrm>
              <a:off x="6624053" y="485028"/>
              <a:ext cx="171093" cy="211565"/>
            </a:xfrm>
            <a:custGeom>
              <a:avLst/>
              <a:gdLst>
                <a:gd name="connsiteX0" fmla="*/ 171094 w 171093"/>
                <a:gd name="connsiteY0" fmla="*/ 0 h 211565"/>
                <a:gd name="connsiteX1" fmla="*/ 171094 w 171093"/>
                <a:gd name="connsiteY1" fmla="*/ 209036 h 211565"/>
                <a:gd name="connsiteX2" fmla="*/ 120100 w 171093"/>
                <a:gd name="connsiteY2" fmla="*/ 209036 h 211565"/>
                <a:gd name="connsiteX3" fmla="*/ 120100 w 171093"/>
                <a:gd name="connsiteY3" fmla="*/ 193859 h 211565"/>
                <a:gd name="connsiteX4" fmla="*/ 75277 w 171093"/>
                <a:gd name="connsiteY4" fmla="*/ 211565 h 211565"/>
                <a:gd name="connsiteX5" fmla="*/ 37234 w 171093"/>
                <a:gd name="connsiteY5" fmla="*/ 201852 h 211565"/>
                <a:gd name="connsiteX6" fmla="*/ 10017 w 171093"/>
                <a:gd name="connsiteY6" fmla="*/ 174129 h 211565"/>
                <a:gd name="connsiteX7" fmla="*/ 0 w 171093"/>
                <a:gd name="connsiteY7" fmla="*/ 132443 h 211565"/>
                <a:gd name="connsiteX8" fmla="*/ 10017 w 171093"/>
                <a:gd name="connsiteY8" fmla="*/ 90859 h 211565"/>
                <a:gd name="connsiteX9" fmla="*/ 37234 w 171093"/>
                <a:gd name="connsiteY9" fmla="*/ 63439 h 211565"/>
                <a:gd name="connsiteX10" fmla="*/ 75277 w 171093"/>
                <a:gd name="connsiteY10" fmla="*/ 53827 h 211565"/>
                <a:gd name="connsiteX11" fmla="*/ 117570 w 171093"/>
                <a:gd name="connsiteY11" fmla="*/ 69611 h 211565"/>
                <a:gd name="connsiteX12" fmla="*/ 117570 w 171093"/>
                <a:gd name="connsiteY12" fmla="*/ 0 h 211565"/>
                <a:gd name="connsiteX13" fmla="*/ 171094 w 171093"/>
                <a:gd name="connsiteY13" fmla="*/ 0 h 211565"/>
                <a:gd name="connsiteX14" fmla="*/ 109476 w 171093"/>
                <a:gd name="connsiteY14" fmla="*/ 159256 h 211565"/>
                <a:gd name="connsiteX15" fmla="*/ 118481 w 171093"/>
                <a:gd name="connsiteY15" fmla="*/ 132342 h 211565"/>
                <a:gd name="connsiteX16" fmla="*/ 109577 w 171093"/>
                <a:gd name="connsiteY16" fmla="*/ 105833 h 211565"/>
                <a:gd name="connsiteX17" fmla="*/ 86609 w 171093"/>
                <a:gd name="connsiteY17" fmla="*/ 96221 h 211565"/>
                <a:gd name="connsiteX18" fmla="*/ 63541 w 171093"/>
                <a:gd name="connsiteY18" fmla="*/ 105833 h 211565"/>
                <a:gd name="connsiteX19" fmla="*/ 54536 w 171093"/>
                <a:gd name="connsiteY19" fmla="*/ 132342 h 211565"/>
                <a:gd name="connsiteX20" fmla="*/ 63541 w 171093"/>
                <a:gd name="connsiteY20" fmla="*/ 159256 h 211565"/>
                <a:gd name="connsiteX21" fmla="*/ 86609 w 171093"/>
                <a:gd name="connsiteY21" fmla="*/ 168969 h 211565"/>
                <a:gd name="connsiteX22" fmla="*/ 109476 w 171093"/>
                <a:gd name="connsiteY22" fmla="*/ 159256 h 2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093" h="211565">
                  <a:moveTo>
                    <a:pt x="171094" y="0"/>
                  </a:moveTo>
                  <a:lnTo>
                    <a:pt x="171094" y="209036"/>
                  </a:lnTo>
                  <a:lnTo>
                    <a:pt x="120100" y="209036"/>
                  </a:lnTo>
                  <a:lnTo>
                    <a:pt x="120100" y="193859"/>
                  </a:lnTo>
                  <a:cubicBezTo>
                    <a:pt x="110184" y="205697"/>
                    <a:pt x="95210" y="211565"/>
                    <a:pt x="75277" y="211565"/>
                  </a:cubicBezTo>
                  <a:cubicBezTo>
                    <a:pt x="61416" y="211565"/>
                    <a:pt x="48667" y="208328"/>
                    <a:pt x="37234" y="201852"/>
                  </a:cubicBezTo>
                  <a:cubicBezTo>
                    <a:pt x="25801" y="195377"/>
                    <a:pt x="16695" y="186169"/>
                    <a:pt x="10017" y="174129"/>
                  </a:cubicBezTo>
                  <a:cubicBezTo>
                    <a:pt x="3339" y="162089"/>
                    <a:pt x="0" y="148227"/>
                    <a:pt x="0" y="132443"/>
                  </a:cubicBezTo>
                  <a:cubicBezTo>
                    <a:pt x="0" y="116659"/>
                    <a:pt x="3339" y="102798"/>
                    <a:pt x="10017" y="90859"/>
                  </a:cubicBezTo>
                  <a:cubicBezTo>
                    <a:pt x="16695" y="78920"/>
                    <a:pt x="25700" y="69814"/>
                    <a:pt x="37234" y="63439"/>
                  </a:cubicBezTo>
                  <a:cubicBezTo>
                    <a:pt x="48667" y="57065"/>
                    <a:pt x="61315" y="53827"/>
                    <a:pt x="75277" y="53827"/>
                  </a:cubicBezTo>
                  <a:cubicBezTo>
                    <a:pt x="93490" y="53827"/>
                    <a:pt x="107553" y="59089"/>
                    <a:pt x="117570" y="69611"/>
                  </a:cubicBezTo>
                  <a:lnTo>
                    <a:pt x="117570" y="0"/>
                  </a:lnTo>
                  <a:lnTo>
                    <a:pt x="171094" y="0"/>
                  </a:lnTo>
                  <a:close/>
                  <a:moveTo>
                    <a:pt x="109476" y="159256"/>
                  </a:moveTo>
                  <a:cubicBezTo>
                    <a:pt x="115445" y="152780"/>
                    <a:pt x="118481" y="143775"/>
                    <a:pt x="118481" y="132342"/>
                  </a:cubicBezTo>
                  <a:cubicBezTo>
                    <a:pt x="118481" y="121111"/>
                    <a:pt x="115547" y="112208"/>
                    <a:pt x="109577" y="105833"/>
                  </a:cubicBezTo>
                  <a:cubicBezTo>
                    <a:pt x="103709" y="99459"/>
                    <a:pt x="96019" y="96221"/>
                    <a:pt x="86609" y="96221"/>
                  </a:cubicBezTo>
                  <a:cubicBezTo>
                    <a:pt x="77200" y="96221"/>
                    <a:pt x="69510" y="99459"/>
                    <a:pt x="63541" y="105833"/>
                  </a:cubicBezTo>
                  <a:cubicBezTo>
                    <a:pt x="57571" y="112208"/>
                    <a:pt x="54536" y="121010"/>
                    <a:pt x="54536" y="132342"/>
                  </a:cubicBezTo>
                  <a:cubicBezTo>
                    <a:pt x="54536" y="143775"/>
                    <a:pt x="57571" y="152780"/>
                    <a:pt x="63541" y="159256"/>
                  </a:cubicBezTo>
                  <a:cubicBezTo>
                    <a:pt x="69510" y="165731"/>
                    <a:pt x="77200" y="168969"/>
                    <a:pt x="86609" y="168969"/>
                  </a:cubicBezTo>
                  <a:cubicBezTo>
                    <a:pt x="95817" y="168969"/>
                    <a:pt x="103405" y="165731"/>
                    <a:pt x="109476" y="159256"/>
                  </a:cubicBezTo>
                  <a:close/>
                </a:path>
              </a:pathLst>
            </a:custGeom>
            <a:solidFill>
              <a:srgbClr val="312783"/>
            </a:solidFill>
            <a:ln w="10108" cap="flat">
              <a:noFill/>
              <a:prstDash val="solid"/>
              <a:miter/>
            </a:ln>
          </p:spPr>
          <p:txBody>
            <a:bodyPr rtlCol="0" anchor="ctr"/>
            <a:lstStyle/>
            <a:p>
              <a:endParaRPr lang="es-CO"/>
            </a:p>
          </p:txBody>
        </p:sp>
        <p:sp>
          <p:nvSpPr>
            <p:cNvPr id="85" name="Forma libre: forma 84">
              <a:extLst>
                <a:ext uri="{FF2B5EF4-FFF2-40B4-BE49-F238E27FC236}">
                  <a16:creationId xmlns:a16="http://schemas.microsoft.com/office/drawing/2014/main" id="{6F5EE18F-5EB7-27A6-B6ED-36D82DE53319}"/>
                </a:ext>
              </a:extLst>
            </p:cNvPr>
            <p:cNvSpPr/>
            <p:nvPr/>
          </p:nvSpPr>
          <p:spPr>
            <a:xfrm>
              <a:off x="6819936" y="480273"/>
              <a:ext cx="165649" cy="216421"/>
            </a:xfrm>
            <a:custGeom>
              <a:avLst/>
              <a:gdLst>
                <a:gd name="connsiteX0" fmla="*/ 164821 w 165649"/>
                <a:gd name="connsiteY0" fmla="*/ 150959 h 216421"/>
                <a:gd name="connsiteX1" fmla="*/ 53827 w 165649"/>
                <a:gd name="connsiteY1" fmla="*/ 150959 h 216421"/>
                <a:gd name="connsiteX2" fmla="*/ 66879 w 165649"/>
                <a:gd name="connsiteY2" fmla="*/ 169171 h 216421"/>
                <a:gd name="connsiteX3" fmla="*/ 91264 w 165649"/>
                <a:gd name="connsiteY3" fmla="*/ 175546 h 216421"/>
                <a:gd name="connsiteX4" fmla="*/ 110285 w 165649"/>
                <a:gd name="connsiteY4" fmla="*/ 172409 h 216421"/>
                <a:gd name="connsiteX5" fmla="*/ 126474 w 165649"/>
                <a:gd name="connsiteY5" fmla="*/ 162291 h 216421"/>
                <a:gd name="connsiteX6" fmla="*/ 154602 w 165649"/>
                <a:gd name="connsiteY6" fmla="*/ 191633 h 216421"/>
                <a:gd name="connsiteX7" fmla="*/ 89543 w 165649"/>
                <a:gd name="connsiteY7" fmla="*/ 216422 h 216421"/>
                <a:gd name="connsiteX8" fmla="*/ 42495 w 165649"/>
                <a:gd name="connsiteY8" fmla="*/ 206304 h 216421"/>
                <a:gd name="connsiteX9" fmla="*/ 11130 w 165649"/>
                <a:gd name="connsiteY9" fmla="*/ 178176 h 216421"/>
                <a:gd name="connsiteX10" fmla="*/ 0 w 165649"/>
                <a:gd name="connsiteY10" fmla="*/ 137300 h 216421"/>
                <a:gd name="connsiteX11" fmla="*/ 10826 w 165649"/>
                <a:gd name="connsiteY11" fmla="*/ 96828 h 216421"/>
                <a:gd name="connsiteX12" fmla="*/ 40876 w 165649"/>
                <a:gd name="connsiteY12" fmla="*/ 68802 h 216421"/>
                <a:gd name="connsiteX13" fmla="*/ 83979 w 165649"/>
                <a:gd name="connsiteY13" fmla="*/ 58684 h 216421"/>
                <a:gd name="connsiteX14" fmla="*/ 125361 w 165649"/>
                <a:gd name="connsiteY14" fmla="*/ 68093 h 216421"/>
                <a:gd name="connsiteX15" fmla="*/ 154804 w 165649"/>
                <a:gd name="connsiteY15" fmla="*/ 95412 h 216421"/>
                <a:gd name="connsiteX16" fmla="*/ 165630 w 165649"/>
                <a:gd name="connsiteY16" fmla="*/ 137806 h 216421"/>
                <a:gd name="connsiteX17" fmla="*/ 164821 w 165649"/>
                <a:gd name="connsiteY17" fmla="*/ 150959 h 216421"/>
                <a:gd name="connsiteX18" fmla="*/ 63540 w 165649"/>
                <a:gd name="connsiteY18" fmla="*/ 103607 h 216421"/>
                <a:gd name="connsiteX19" fmla="*/ 53018 w 165649"/>
                <a:gd name="connsiteY19" fmla="*/ 122730 h 216421"/>
                <a:gd name="connsiteX20" fmla="*/ 115547 w 165649"/>
                <a:gd name="connsiteY20" fmla="*/ 122730 h 216421"/>
                <a:gd name="connsiteX21" fmla="*/ 105024 w 165649"/>
                <a:gd name="connsiteY21" fmla="*/ 103607 h 216421"/>
                <a:gd name="connsiteX22" fmla="*/ 84282 w 165649"/>
                <a:gd name="connsiteY22" fmla="*/ 96525 h 216421"/>
                <a:gd name="connsiteX23" fmla="*/ 63540 w 165649"/>
                <a:gd name="connsiteY23" fmla="*/ 103607 h 216421"/>
                <a:gd name="connsiteX24" fmla="*/ 92984 w 165649"/>
                <a:gd name="connsiteY24" fmla="*/ 0 h 216421"/>
                <a:gd name="connsiteX25" fmla="*/ 146507 w 165649"/>
                <a:gd name="connsiteY25" fmla="*/ 0 h 216421"/>
                <a:gd name="connsiteX26" fmla="*/ 93591 w 165649"/>
                <a:gd name="connsiteY26" fmla="*/ 42799 h 216421"/>
                <a:gd name="connsiteX27" fmla="*/ 55244 w 165649"/>
                <a:gd name="connsiteY27" fmla="*/ 42799 h 216421"/>
                <a:gd name="connsiteX28" fmla="*/ 92984 w 165649"/>
                <a:gd name="connsiteY28" fmla="*/ 0 h 2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649" h="216421">
                  <a:moveTo>
                    <a:pt x="164821" y="150959"/>
                  </a:moveTo>
                  <a:lnTo>
                    <a:pt x="53827" y="150959"/>
                  </a:lnTo>
                  <a:cubicBezTo>
                    <a:pt x="56053" y="158851"/>
                    <a:pt x="60404" y="164922"/>
                    <a:pt x="66879" y="169171"/>
                  </a:cubicBezTo>
                  <a:cubicBezTo>
                    <a:pt x="73355" y="173421"/>
                    <a:pt x="81449" y="175546"/>
                    <a:pt x="91264" y="175546"/>
                  </a:cubicBezTo>
                  <a:cubicBezTo>
                    <a:pt x="98548" y="175546"/>
                    <a:pt x="104923" y="174534"/>
                    <a:pt x="110285" y="172409"/>
                  </a:cubicBezTo>
                  <a:cubicBezTo>
                    <a:pt x="115648" y="170385"/>
                    <a:pt x="121010" y="166945"/>
                    <a:pt x="126474" y="162291"/>
                  </a:cubicBezTo>
                  <a:lnTo>
                    <a:pt x="154602" y="191633"/>
                  </a:lnTo>
                  <a:cubicBezTo>
                    <a:pt x="139728" y="208125"/>
                    <a:pt x="118076" y="216422"/>
                    <a:pt x="89543" y="216422"/>
                  </a:cubicBezTo>
                  <a:cubicBezTo>
                    <a:pt x="71736" y="216422"/>
                    <a:pt x="56053" y="213083"/>
                    <a:pt x="42495" y="206304"/>
                  </a:cubicBezTo>
                  <a:cubicBezTo>
                    <a:pt x="28937" y="199525"/>
                    <a:pt x="18516" y="190115"/>
                    <a:pt x="11130" y="178176"/>
                  </a:cubicBezTo>
                  <a:cubicBezTo>
                    <a:pt x="3744" y="166136"/>
                    <a:pt x="0" y="152578"/>
                    <a:pt x="0" y="137300"/>
                  </a:cubicBezTo>
                  <a:cubicBezTo>
                    <a:pt x="0" y="122325"/>
                    <a:pt x="3642" y="108767"/>
                    <a:pt x="10826" y="96828"/>
                  </a:cubicBezTo>
                  <a:cubicBezTo>
                    <a:pt x="18010" y="84889"/>
                    <a:pt x="28027" y="75581"/>
                    <a:pt x="40876" y="68802"/>
                  </a:cubicBezTo>
                  <a:cubicBezTo>
                    <a:pt x="53625" y="62023"/>
                    <a:pt x="67992" y="58684"/>
                    <a:pt x="83979" y="58684"/>
                  </a:cubicBezTo>
                  <a:cubicBezTo>
                    <a:pt x="99155" y="58684"/>
                    <a:pt x="113017" y="61820"/>
                    <a:pt x="125361" y="68093"/>
                  </a:cubicBezTo>
                  <a:cubicBezTo>
                    <a:pt x="137806" y="74367"/>
                    <a:pt x="147519" y="83473"/>
                    <a:pt x="154804" y="95412"/>
                  </a:cubicBezTo>
                  <a:cubicBezTo>
                    <a:pt x="161988" y="107351"/>
                    <a:pt x="165630" y="121516"/>
                    <a:pt x="165630" y="137806"/>
                  </a:cubicBezTo>
                  <a:cubicBezTo>
                    <a:pt x="165731" y="138109"/>
                    <a:pt x="165428" y="142460"/>
                    <a:pt x="164821" y="150959"/>
                  </a:cubicBezTo>
                  <a:close/>
                  <a:moveTo>
                    <a:pt x="63540" y="103607"/>
                  </a:moveTo>
                  <a:cubicBezTo>
                    <a:pt x="57976" y="108262"/>
                    <a:pt x="54434" y="114737"/>
                    <a:pt x="53018" y="122730"/>
                  </a:cubicBezTo>
                  <a:lnTo>
                    <a:pt x="115547" y="122730"/>
                  </a:lnTo>
                  <a:cubicBezTo>
                    <a:pt x="114029" y="114636"/>
                    <a:pt x="110488" y="108262"/>
                    <a:pt x="105024" y="103607"/>
                  </a:cubicBezTo>
                  <a:cubicBezTo>
                    <a:pt x="99459" y="98953"/>
                    <a:pt x="92579" y="96525"/>
                    <a:pt x="84282" y="96525"/>
                  </a:cubicBezTo>
                  <a:cubicBezTo>
                    <a:pt x="75985" y="96626"/>
                    <a:pt x="69105" y="98953"/>
                    <a:pt x="63540" y="103607"/>
                  </a:cubicBezTo>
                  <a:close/>
                  <a:moveTo>
                    <a:pt x="92984" y="0"/>
                  </a:moveTo>
                  <a:lnTo>
                    <a:pt x="146507" y="0"/>
                  </a:lnTo>
                  <a:lnTo>
                    <a:pt x="93591" y="42799"/>
                  </a:lnTo>
                  <a:lnTo>
                    <a:pt x="55244" y="42799"/>
                  </a:lnTo>
                  <a:lnTo>
                    <a:pt x="92984" y="0"/>
                  </a:lnTo>
                  <a:close/>
                </a:path>
              </a:pathLst>
            </a:custGeom>
            <a:solidFill>
              <a:srgbClr val="312783"/>
            </a:solidFill>
            <a:ln w="10108" cap="flat">
              <a:noFill/>
              <a:prstDash val="solid"/>
              <a:miter/>
            </a:ln>
          </p:spPr>
          <p:txBody>
            <a:bodyPr rtlCol="0" anchor="ctr"/>
            <a:lstStyle/>
            <a:p>
              <a:endParaRPr lang="es-CO"/>
            </a:p>
          </p:txBody>
        </p:sp>
        <p:sp>
          <p:nvSpPr>
            <p:cNvPr id="86" name="Forma libre: forma 85">
              <a:extLst>
                <a:ext uri="{FF2B5EF4-FFF2-40B4-BE49-F238E27FC236}">
                  <a16:creationId xmlns:a16="http://schemas.microsoft.com/office/drawing/2014/main" id="{D0FD5D6E-35D1-2887-59CC-776E5E181048}"/>
                </a:ext>
              </a:extLst>
            </p:cNvPr>
            <p:cNvSpPr/>
            <p:nvPr/>
          </p:nvSpPr>
          <p:spPr>
            <a:xfrm>
              <a:off x="7010557" y="538855"/>
              <a:ext cx="260434" cy="155208"/>
            </a:xfrm>
            <a:custGeom>
              <a:avLst/>
              <a:gdLst>
                <a:gd name="connsiteX0" fmla="*/ 243639 w 260434"/>
                <a:gd name="connsiteY0" fmla="*/ 16897 h 155208"/>
                <a:gd name="connsiteX1" fmla="*/ 260435 w 260434"/>
                <a:gd name="connsiteY1" fmla="*/ 67891 h 155208"/>
                <a:gd name="connsiteX2" fmla="*/ 260435 w 260434"/>
                <a:gd name="connsiteY2" fmla="*/ 155209 h 155208"/>
                <a:gd name="connsiteX3" fmla="*/ 206911 w 260434"/>
                <a:gd name="connsiteY3" fmla="*/ 155209 h 155208"/>
                <a:gd name="connsiteX4" fmla="*/ 206911 w 260434"/>
                <a:gd name="connsiteY4" fmla="*/ 76593 h 155208"/>
                <a:gd name="connsiteX5" fmla="*/ 200841 w 260434"/>
                <a:gd name="connsiteY5" fmla="*/ 52917 h 155208"/>
                <a:gd name="connsiteX6" fmla="*/ 183842 w 260434"/>
                <a:gd name="connsiteY6" fmla="*/ 45328 h 155208"/>
                <a:gd name="connsiteX7" fmla="*/ 164416 w 260434"/>
                <a:gd name="connsiteY7" fmla="*/ 53726 h 155208"/>
                <a:gd name="connsiteX8" fmla="*/ 157131 w 260434"/>
                <a:gd name="connsiteY8" fmla="*/ 79324 h 155208"/>
                <a:gd name="connsiteX9" fmla="*/ 157131 w 260434"/>
                <a:gd name="connsiteY9" fmla="*/ 155107 h 155208"/>
                <a:gd name="connsiteX10" fmla="*/ 103607 w 260434"/>
                <a:gd name="connsiteY10" fmla="*/ 155107 h 155208"/>
                <a:gd name="connsiteX11" fmla="*/ 103607 w 260434"/>
                <a:gd name="connsiteY11" fmla="*/ 76491 h 155208"/>
                <a:gd name="connsiteX12" fmla="*/ 80539 w 260434"/>
                <a:gd name="connsiteY12" fmla="*/ 45227 h 155208"/>
                <a:gd name="connsiteX13" fmla="*/ 60809 w 260434"/>
                <a:gd name="connsiteY13" fmla="*/ 53625 h 155208"/>
                <a:gd name="connsiteX14" fmla="*/ 53524 w 260434"/>
                <a:gd name="connsiteY14" fmla="*/ 79223 h 155208"/>
                <a:gd name="connsiteX15" fmla="*/ 53524 w 260434"/>
                <a:gd name="connsiteY15" fmla="*/ 155006 h 155208"/>
                <a:gd name="connsiteX16" fmla="*/ 0 w 260434"/>
                <a:gd name="connsiteY16" fmla="*/ 155006 h 155208"/>
                <a:gd name="connsiteX17" fmla="*/ 0 w 260434"/>
                <a:gd name="connsiteY17" fmla="*/ 2529 h 155208"/>
                <a:gd name="connsiteX18" fmla="*/ 50994 w 260434"/>
                <a:gd name="connsiteY18" fmla="*/ 2529 h 155208"/>
                <a:gd name="connsiteX19" fmla="*/ 50994 w 260434"/>
                <a:gd name="connsiteY19" fmla="*/ 18617 h 155208"/>
                <a:gd name="connsiteX20" fmla="*/ 71129 w 260434"/>
                <a:gd name="connsiteY20" fmla="*/ 4654 h 155208"/>
                <a:gd name="connsiteX21" fmla="*/ 96626 w 260434"/>
                <a:gd name="connsiteY21" fmla="*/ 0 h 155208"/>
                <a:gd name="connsiteX22" fmla="*/ 125361 w 260434"/>
                <a:gd name="connsiteY22" fmla="*/ 5868 h 155208"/>
                <a:gd name="connsiteX23" fmla="*/ 145900 w 260434"/>
                <a:gd name="connsiteY23" fmla="*/ 23878 h 155208"/>
                <a:gd name="connsiteX24" fmla="*/ 168666 w 260434"/>
                <a:gd name="connsiteY24" fmla="*/ 6172 h 155208"/>
                <a:gd name="connsiteX25" fmla="*/ 198817 w 260434"/>
                <a:gd name="connsiteY25" fmla="*/ 0 h 155208"/>
                <a:gd name="connsiteX26" fmla="*/ 243639 w 260434"/>
                <a:gd name="connsiteY26" fmla="*/ 16897 h 1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4" h="155208">
                  <a:moveTo>
                    <a:pt x="243639" y="16897"/>
                  </a:moveTo>
                  <a:cubicBezTo>
                    <a:pt x="254769" y="28128"/>
                    <a:pt x="260435" y="45126"/>
                    <a:pt x="260435" y="67891"/>
                  </a:cubicBezTo>
                  <a:lnTo>
                    <a:pt x="260435" y="155209"/>
                  </a:lnTo>
                  <a:lnTo>
                    <a:pt x="206911" y="155209"/>
                  </a:lnTo>
                  <a:lnTo>
                    <a:pt x="206911" y="76593"/>
                  </a:lnTo>
                  <a:cubicBezTo>
                    <a:pt x="206911" y="65868"/>
                    <a:pt x="204888" y="57976"/>
                    <a:pt x="200841" y="52917"/>
                  </a:cubicBezTo>
                  <a:cubicBezTo>
                    <a:pt x="196793" y="47858"/>
                    <a:pt x="191127" y="45328"/>
                    <a:pt x="183842" y="45328"/>
                  </a:cubicBezTo>
                  <a:cubicBezTo>
                    <a:pt x="175748" y="45328"/>
                    <a:pt x="169273" y="48161"/>
                    <a:pt x="164416" y="53726"/>
                  </a:cubicBezTo>
                  <a:cubicBezTo>
                    <a:pt x="159559" y="59291"/>
                    <a:pt x="157131" y="67891"/>
                    <a:pt x="157131" y="79324"/>
                  </a:cubicBezTo>
                  <a:lnTo>
                    <a:pt x="157131" y="155107"/>
                  </a:lnTo>
                  <a:lnTo>
                    <a:pt x="103607" y="155107"/>
                  </a:lnTo>
                  <a:lnTo>
                    <a:pt x="103607" y="76491"/>
                  </a:lnTo>
                  <a:cubicBezTo>
                    <a:pt x="103607" y="55648"/>
                    <a:pt x="95918" y="45227"/>
                    <a:pt x="80539" y="45227"/>
                  </a:cubicBezTo>
                  <a:cubicBezTo>
                    <a:pt x="72242" y="45227"/>
                    <a:pt x="65665" y="48060"/>
                    <a:pt x="60809" y="53625"/>
                  </a:cubicBezTo>
                  <a:cubicBezTo>
                    <a:pt x="55952" y="59190"/>
                    <a:pt x="53524" y="67790"/>
                    <a:pt x="53524" y="79223"/>
                  </a:cubicBezTo>
                  <a:lnTo>
                    <a:pt x="53524" y="155006"/>
                  </a:lnTo>
                  <a:lnTo>
                    <a:pt x="0" y="155006"/>
                  </a:lnTo>
                  <a:lnTo>
                    <a:pt x="0" y="2529"/>
                  </a:lnTo>
                  <a:lnTo>
                    <a:pt x="50994" y="2529"/>
                  </a:lnTo>
                  <a:lnTo>
                    <a:pt x="50994" y="18617"/>
                  </a:lnTo>
                  <a:cubicBezTo>
                    <a:pt x="56660" y="12445"/>
                    <a:pt x="63338" y="7791"/>
                    <a:pt x="71129" y="4654"/>
                  </a:cubicBezTo>
                  <a:cubicBezTo>
                    <a:pt x="78920" y="1518"/>
                    <a:pt x="87419" y="0"/>
                    <a:pt x="96626" y="0"/>
                  </a:cubicBezTo>
                  <a:cubicBezTo>
                    <a:pt x="107351" y="0"/>
                    <a:pt x="116862" y="1922"/>
                    <a:pt x="125361" y="5868"/>
                  </a:cubicBezTo>
                  <a:cubicBezTo>
                    <a:pt x="133860" y="9814"/>
                    <a:pt x="140639" y="15784"/>
                    <a:pt x="145900" y="23878"/>
                  </a:cubicBezTo>
                  <a:cubicBezTo>
                    <a:pt x="151870" y="16189"/>
                    <a:pt x="159559" y="10219"/>
                    <a:pt x="168666" y="6172"/>
                  </a:cubicBezTo>
                  <a:cubicBezTo>
                    <a:pt x="177772" y="2125"/>
                    <a:pt x="187890" y="0"/>
                    <a:pt x="198817" y="0"/>
                  </a:cubicBezTo>
                  <a:cubicBezTo>
                    <a:pt x="217535" y="0"/>
                    <a:pt x="232510" y="5565"/>
                    <a:pt x="243639" y="16897"/>
                  </a:cubicBezTo>
                  <a:close/>
                </a:path>
              </a:pathLst>
            </a:custGeom>
            <a:solidFill>
              <a:srgbClr val="312783"/>
            </a:solidFill>
            <a:ln w="10108"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6CA4E663-7B58-693C-AEE9-12D2C539B54E}"/>
                </a:ext>
              </a:extLst>
            </p:cNvPr>
            <p:cNvSpPr/>
            <p:nvPr/>
          </p:nvSpPr>
          <p:spPr>
            <a:xfrm>
              <a:off x="7298918" y="467625"/>
              <a:ext cx="65361" cy="226438"/>
            </a:xfrm>
            <a:custGeom>
              <a:avLst/>
              <a:gdLst>
                <a:gd name="connsiteX0" fmla="*/ 9005 w 65361"/>
                <a:gd name="connsiteY0" fmla="*/ 48667 h 226438"/>
                <a:gd name="connsiteX1" fmla="*/ 0 w 65361"/>
                <a:gd name="connsiteY1" fmla="*/ 28431 h 226438"/>
                <a:gd name="connsiteX2" fmla="*/ 9005 w 65361"/>
                <a:gd name="connsiteY2" fmla="*/ 8195 h 226438"/>
                <a:gd name="connsiteX3" fmla="*/ 32681 w 65361"/>
                <a:gd name="connsiteY3" fmla="*/ 0 h 226438"/>
                <a:gd name="connsiteX4" fmla="*/ 56357 w 65361"/>
                <a:gd name="connsiteY4" fmla="*/ 7791 h 226438"/>
                <a:gd name="connsiteX5" fmla="*/ 65362 w 65361"/>
                <a:gd name="connsiteY5" fmla="*/ 27622 h 226438"/>
                <a:gd name="connsiteX6" fmla="*/ 56357 w 65361"/>
                <a:gd name="connsiteY6" fmla="*/ 48566 h 226438"/>
                <a:gd name="connsiteX7" fmla="*/ 32681 w 65361"/>
                <a:gd name="connsiteY7" fmla="*/ 56863 h 226438"/>
                <a:gd name="connsiteX8" fmla="*/ 9005 w 65361"/>
                <a:gd name="connsiteY8" fmla="*/ 48667 h 226438"/>
                <a:gd name="connsiteX9" fmla="*/ 5868 w 65361"/>
                <a:gd name="connsiteY9" fmla="*/ 73759 h 226438"/>
                <a:gd name="connsiteX10" fmla="*/ 59392 w 65361"/>
                <a:gd name="connsiteY10" fmla="*/ 73759 h 226438"/>
                <a:gd name="connsiteX11" fmla="*/ 59392 w 65361"/>
                <a:gd name="connsiteY11" fmla="*/ 226439 h 226438"/>
                <a:gd name="connsiteX12" fmla="*/ 5868 w 65361"/>
                <a:gd name="connsiteY12" fmla="*/ 226439 h 226438"/>
                <a:gd name="connsiteX13" fmla="*/ 5868 w 65361"/>
                <a:gd name="connsiteY13" fmla="*/ 73759 h 2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61" h="226438">
                  <a:moveTo>
                    <a:pt x="9005" y="48667"/>
                  </a:moveTo>
                  <a:cubicBezTo>
                    <a:pt x="3035" y="43203"/>
                    <a:pt x="0" y="36424"/>
                    <a:pt x="0" y="28431"/>
                  </a:cubicBezTo>
                  <a:cubicBezTo>
                    <a:pt x="0" y="20438"/>
                    <a:pt x="3035" y="13558"/>
                    <a:pt x="9005" y="8195"/>
                  </a:cubicBezTo>
                  <a:cubicBezTo>
                    <a:pt x="14975" y="2732"/>
                    <a:pt x="22866" y="0"/>
                    <a:pt x="32681" y="0"/>
                  </a:cubicBezTo>
                  <a:cubicBezTo>
                    <a:pt x="42394" y="0"/>
                    <a:pt x="50286" y="2631"/>
                    <a:pt x="56357" y="7791"/>
                  </a:cubicBezTo>
                  <a:cubicBezTo>
                    <a:pt x="62326" y="12951"/>
                    <a:pt x="65362" y="19629"/>
                    <a:pt x="65362" y="27622"/>
                  </a:cubicBezTo>
                  <a:cubicBezTo>
                    <a:pt x="65362" y="36121"/>
                    <a:pt x="62326" y="43102"/>
                    <a:pt x="56357" y="48566"/>
                  </a:cubicBezTo>
                  <a:cubicBezTo>
                    <a:pt x="50387" y="54131"/>
                    <a:pt x="42495" y="56863"/>
                    <a:pt x="32681" y="56863"/>
                  </a:cubicBezTo>
                  <a:cubicBezTo>
                    <a:pt x="22866" y="56863"/>
                    <a:pt x="14975" y="54131"/>
                    <a:pt x="9005" y="48667"/>
                  </a:cubicBezTo>
                  <a:close/>
                  <a:moveTo>
                    <a:pt x="5868" y="73759"/>
                  </a:moveTo>
                  <a:lnTo>
                    <a:pt x="59392" y="73759"/>
                  </a:lnTo>
                  <a:lnTo>
                    <a:pt x="59392" y="226439"/>
                  </a:lnTo>
                  <a:lnTo>
                    <a:pt x="5868" y="226439"/>
                  </a:lnTo>
                  <a:lnTo>
                    <a:pt x="5868" y="73759"/>
                  </a:lnTo>
                  <a:close/>
                </a:path>
              </a:pathLst>
            </a:custGeom>
            <a:solidFill>
              <a:srgbClr val="312783"/>
            </a:solidFill>
            <a:ln w="10108" cap="flat">
              <a:noFill/>
              <a:prstDash val="solid"/>
              <a:miter/>
            </a:ln>
          </p:spPr>
          <p:txBody>
            <a:bodyPr rtlCol="0" anchor="ctr"/>
            <a:lstStyle/>
            <a:p>
              <a:endParaRPr lang="es-CO"/>
            </a:p>
          </p:txBody>
        </p:sp>
        <p:sp>
          <p:nvSpPr>
            <p:cNvPr id="88" name="Forma libre: forma 87">
              <a:extLst>
                <a:ext uri="{FF2B5EF4-FFF2-40B4-BE49-F238E27FC236}">
                  <a16:creationId xmlns:a16="http://schemas.microsoft.com/office/drawing/2014/main" id="{A2906DFE-38ED-0584-07DB-274080C79ED3}"/>
                </a:ext>
              </a:extLst>
            </p:cNvPr>
            <p:cNvSpPr/>
            <p:nvPr/>
          </p:nvSpPr>
          <p:spPr>
            <a:xfrm>
              <a:off x="7383402"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3 w 159154"/>
                <a:gd name="connsiteY8" fmla="*/ 63136 h 157940"/>
                <a:gd name="connsiteX9" fmla="*/ 87318 w 159154"/>
                <a:gd name="connsiteY9" fmla="*/ 42596 h 157940"/>
                <a:gd name="connsiteX10" fmla="*/ 63541 w 159154"/>
                <a:gd name="connsiteY10" fmla="*/ 52208 h 157940"/>
                <a:gd name="connsiteX11" fmla="*/ 54131 w 159154"/>
                <a:gd name="connsiteY11" fmla="*/ 78717 h 157940"/>
                <a:gd name="connsiteX12" fmla="*/ 63541 w 159154"/>
                <a:gd name="connsiteY12" fmla="*/ 105631 h 157940"/>
                <a:gd name="connsiteX13" fmla="*/ 87318 w 159154"/>
                <a:gd name="connsiteY13" fmla="*/ 115344 h 157940"/>
                <a:gd name="connsiteX14" fmla="*/ 117773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3" y="63136"/>
                  </a:lnTo>
                  <a:cubicBezTo>
                    <a:pt x="110791" y="49477"/>
                    <a:pt x="100673" y="42596"/>
                    <a:pt x="87318" y="42596"/>
                  </a:cubicBezTo>
                  <a:cubicBezTo>
                    <a:pt x="77706" y="42596"/>
                    <a:pt x="69814" y="45834"/>
                    <a:pt x="63541" y="52208"/>
                  </a:cubicBezTo>
                  <a:cubicBezTo>
                    <a:pt x="57267" y="58583"/>
                    <a:pt x="54131" y="67385"/>
                    <a:pt x="54131" y="78717"/>
                  </a:cubicBezTo>
                  <a:cubicBezTo>
                    <a:pt x="54131" y="90151"/>
                    <a:pt x="57267" y="99155"/>
                    <a:pt x="63541" y="105631"/>
                  </a:cubicBezTo>
                  <a:cubicBezTo>
                    <a:pt x="69814" y="112106"/>
                    <a:pt x="77807" y="115344"/>
                    <a:pt x="87318" y="115344"/>
                  </a:cubicBezTo>
                  <a:cubicBezTo>
                    <a:pt x="100673" y="115344"/>
                    <a:pt x="110791" y="108464"/>
                    <a:pt x="117773" y="94805"/>
                  </a:cubicBezTo>
                  <a:lnTo>
                    <a:pt x="159155" y="115951"/>
                  </a:lnTo>
                  <a:cubicBezTo>
                    <a:pt x="153893" y="129104"/>
                    <a:pt x="144990" y="139425"/>
                    <a:pt x="132443" y="146811"/>
                  </a:cubicBezTo>
                  <a:cubicBezTo>
                    <a:pt x="119897" y="154197"/>
                    <a:pt x="104923" y="157940"/>
                    <a:pt x="87621" y="157940"/>
                  </a:cubicBezTo>
                  <a:cubicBezTo>
                    <a:pt x="70724" y="157738"/>
                    <a:pt x="55547"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9" name="Forma libre: forma 88">
              <a:extLst>
                <a:ext uri="{FF2B5EF4-FFF2-40B4-BE49-F238E27FC236}">
                  <a16:creationId xmlns:a16="http://schemas.microsoft.com/office/drawing/2014/main" id="{83600F07-523B-15EF-B397-8084B4BF04BD}"/>
                </a:ext>
              </a:extLst>
            </p:cNvPr>
            <p:cNvSpPr/>
            <p:nvPr/>
          </p:nvSpPr>
          <p:spPr>
            <a:xfrm>
              <a:off x="7554092"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6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228 w 151869"/>
                <a:gd name="connsiteY19" fmla="*/ 119291 h 157638"/>
                <a:gd name="connsiteX20" fmla="*/ 98346 w 151869"/>
                <a:gd name="connsiteY20" fmla="*/ 106037 h 157638"/>
                <a:gd name="connsiteX21" fmla="*/ 98346 w 151869"/>
                <a:gd name="connsiteY21" fmla="*/ 92782 h 157638"/>
                <a:gd name="connsiteX22" fmla="*/ 75277 w 151869"/>
                <a:gd name="connsiteY22" fmla="*/ 92782 h 157638"/>
                <a:gd name="connsiteX23" fmla="*/ 51905 w 151869"/>
                <a:gd name="connsiteY23" fmla="*/ 108263 h 157638"/>
                <a:gd name="connsiteX24" fmla="*/ 57267 w 151869"/>
                <a:gd name="connsiteY24" fmla="*/ 119494 h 157638"/>
                <a:gd name="connsiteX25" fmla="*/ 71938 w 151869"/>
                <a:gd name="connsiteY25" fmla="*/ 123743 h 157638"/>
                <a:gd name="connsiteX26" fmla="*/ 88228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8" y="141753"/>
                    <a:pt x="6577" y="134671"/>
                  </a:cubicBezTo>
                  <a:cubicBezTo>
                    <a:pt x="2125" y="127588"/>
                    <a:pt x="0" y="119595"/>
                    <a:pt x="0" y="110590"/>
                  </a:cubicBezTo>
                  <a:cubicBezTo>
                    <a:pt x="0" y="96121"/>
                    <a:pt x="5565" y="84891"/>
                    <a:pt x="16593" y="76897"/>
                  </a:cubicBezTo>
                  <a:cubicBezTo>
                    <a:pt x="27723" y="68904"/>
                    <a:pt x="44822" y="64958"/>
                    <a:pt x="67891" y="64958"/>
                  </a:cubicBezTo>
                  <a:lnTo>
                    <a:pt x="98346" y="64958"/>
                  </a:lnTo>
                  <a:cubicBezTo>
                    <a:pt x="97436" y="48770"/>
                    <a:pt x="86609" y="40776"/>
                    <a:pt x="65969" y="40776"/>
                  </a:cubicBezTo>
                  <a:cubicBezTo>
                    <a:pt x="58684" y="40776"/>
                    <a:pt x="51197" y="41991"/>
                    <a:pt x="43709" y="44318"/>
                  </a:cubicBezTo>
                  <a:cubicBezTo>
                    <a:pt x="36222" y="46645"/>
                    <a:pt x="29848" y="49883"/>
                    <a:pt x="24586" y="54031"/>
                  </a:cubicBezTo>
                  <a:lnTo>
                    <a:pt x="6577" y="17708"/>
                  </a:lnTo>
                  <a:cubicBezTo>
                    <a:pt x="14974" y="12042"/>
                    <a:pt x="25295" y="7691"/>
                    <a:pt x="37436" y="4656"/>
                  </a:cubicBezTo>
                  <a:cubicBezTo>
                    <a:pt x="49578" y="1620"/>
                    <a:pt x="61719" y="1"/>
                    <a:pt x="73962" y="1"/>
                  </a:cubicBezTo>
                  <a:cubicBezTo>
                    <a:pt x="99156" y="-100"/>
                    <a:pt x="118481" y="5667"/>
                    <a:pt x="131836" y="17202"/>
                  </a:cubicBezTo>
                  <a:close/>
                  <a:moveTo>
                    <a:pt x="88228" y="119291"/>
                  </a:moveTo>
                  <a:cubicBezTo>
                    <a:pt x="92882" y="116256"/>
                    <a:pt x="96323" y="111905"/>
                    <a:pt x="98346" y="106037"/>
                  </a:cubicBezTo>
                  <a:lnTo>
                    <a:pt x="98346" y="92782"/>
                  </a:lnTo>
                  <a:lnTo>
                    <a:pt x="75277" y="92782"/>
                  </a:lnTo>
                  <a:cubicBezTo>
                    <a:pt x="59696" y="92782"/>
                    <a:pt x="51905" y="97943"/>
                    <a:pt x="51905" y="108263"/>
                  </a:cubicBezTo>
                  <a:cubicBezTo>
                    <a:pt x="51905" y="112917"/>
                    <a:pt x="53726" y="116762"/>
                    <a:pt x="57267" y="119494"/>
                  </a:cubicBezTo>
                  <a:cubicBezTo>
                    <a:pt x="60809" y="122226"/>
                    <a:pt x="65665" y="123743"/>
                    <a:pt x="71938" y="123743"/>
                  </a:cubicBezTo>
                  <a:cubicBezTo>
                    <a:pt x="78009" y="123844"/>
                    <a:pt x="83473" y="122327"/>
                    <a:pt x="88228" y="119291"/>
                  </a:cubicBezTo>
                  <a:close/>
                </a:path>
              </a:pathLst>
            </a:custGeom>
            <a:solidFill>
              <a:srgbClr val="312783"/>
            </a:solidFill>
            <a:ln w="10108" cap="flat">
              <a:noFill/>
              <a:prstDash val="solid"/>
              <a:miter/>
            </a:ln>
          </p:spPr>
          <p:txBody>
            <a:bodyPr rtlCol="0" anchor="ctr"/>
            <a:lstStyle/>
            <a:p>
              <a:endParaRPr lang="es-CO"/>
            </a:p>
          </p:txBody>
        </p:sp>
      </p:grpSp>
      <p:sp>
        <p:nvSpPr>
          <p:cNvPr id="90" name="Forma libre: forma 89">
            <a:extLst>
              <a:ext uri="{FF2B5EF4-FFF2-40B4-BE49-F238E27FC236}">
                <a16:creationId xmlns:a16="http://schemas.microsoft.com/office/drawing/2014/main" id="{B1786A69-28D5-7E27-3C6D-9A030A7C4DF0}"/>
              </a:ext>
            </a:extLst>
          </p:cNvPr>
          <p:cNvSpPr/>
          <p:nvPr/>
        </p:nvSpPr>
        <p:spPr>
          <a:xfrm>
            <a:off x="8028361"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91" name="Forma libre: forma 90">
            <a:extLst>
              <a:ext uri="{FF2B5EF4-FFF2-40B4-BE49-F238E27FC236}">
                <a16:creationId xmlns:a16="http://schemas.microsoft.com/office/drawing/2014/main" id="{C2B3AEE1-C945-ACBC-0653-BC96870D5ACE}"/>
              </a:ext>
            </a:extLst>
          </p:cNvPr>
          <p:cNvSpPr/>
          <p:nvPr/>
        </p:nvSpPr>
        <p:spPr>
          <a:xfrm>
            <a:off x="9600219"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pic>
        <p:nvPicPr>
          <p:cNvPr id="92" name="Imagen 91" descr="Logotipo&#10;&#10;Descripción generada automáticamente">
            <a:extLst>
              <a:ext uri="{FF2B5EF4-FFF2-40B4-BE49-F238E27FC236}">
                <a16:creationId xmlns:a16="http://schemas.microsoft.com/office/drawing/2014/main" id="{073D8D97-7E81-167D-D2B2-28FAB7C296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7979" y="270767"/>
            <a:ext cx="905778" cy="627823"/>
          </a:xfrm>
          <a:prstGeom prst="rect">
            <a:avLst/>
          </a:prstGeom>
        </p:spPr>
      </p:pic>
    </p:spTree>
    <p:extLst>
      <p:ext uri="{BB962C8B-B14F-4D97-AF65-F5344CB8AC3E}">
        <p14:creationId xmlns:p14="http://schemas.microsoft.com/office/powerpoint/2010/main" val="16024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F0F468AD-3539-163D-4BF4-96A69DABBB40}"/>
              </a:ext>
            </a:extLst>
          </p:cNvPr>
          <p:cNvPicPr>
            <a:picLocks noChangeAspect="1"/>
          </p:cNvPicPr>
          <p:nvPr/>
        </p:nvPicPr>
        <p:blipFill rotWithShape="1">
          <a:blip r:embed="rId2">
            <a:extLst>
              <a:ext uri="{28A0092B-C50C-407E-A947-70E740481C1C}">
                <a14:useLocalDpi xmlns:a14="http://schemas.microsoft.com/office/drawing/2010/main" val="0"/>
              </a:ext>
            </a:extLst>
          </a:blip>
          <a:srcRect l="21701" r="16475" b="67702"/>
          <a:stretch/>
        </p:blipFill>
        <p:spPr>
          <a:xfrm>
            <a:off x="0" y="0"/>
            <a:ext cx="5887616" cy="961177"/>
          </a:xfrm>
          <a:prstGeom prst="rect">
            <a:avLst/>
          </a:prstGeom>
        </p:spPr>
      </p:pic>
      <p:sp>
        <p:nvSpPr>
          <p:cNvPr id="4" name="CuadroTexto 3">
            <a:extLst>
              <a:ext uri="{FF2B5EF4-FFF2-40B4-BE49-F238E27FC236}">
                <a16:creationId xmlns:a16="http://schemas.microsoft.com/office/drawing/2014/main" id="{5FE14ACA-C8BF-D8C1-D26B-B26496B48405}"/>
              </a:ext>
            </a:extLst>
          </p:cNvPr>
          <p:cNvSpPr txBox="1"/>
          <p:nvPr/>
        </p:nvSpPr>
        <p:spPr>
          <a:xfrm>
            <a:off x="243546" y="346288"/>
            <a:ext cx="5400524" cy="400110"/>
          </a:xfrm>
          <a:prstGeom prst="rect">
            <a:avLst/>
          </a:prstGeom>
          <a:noFill/>
        </p:spPr>
        <p:txBody>
          <a:bodyPr wrap="square" rtlCol="0">
            <a:spAutoFit/>
          </a:bodyPr>
          <a:lstStyle/>
          <a:p>
            <a:r>
              <a:rPr lang="es-ES" sz="2000" dirty="0">
                <a:solidFill>
                  <a:srgbClr val="312783"/>
                </a:solidFill>
                <a:latin typeface="Arial Black" panose="020B0A04020102020204" pitchFamily="34" charset="0"/>
                <a:cs typeface="Arial" panose="020B0604020202020204" pitchFamily="34" charset="0"/>
              </a:rPr>
              <a:t>TEXTO 1 | EXPLICACIÓN DE LA IDEA</a:t>
            </a:r>
            <a:endParaRPr lang="es-CO" sz="2000" dirty="0">
              <a:solidFill>
                <a:srgbClr val="312783"/>
              </a:solidFill>
              <a:latin typeface="Arial Black" panose="020B0A040201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B28CF4F-D492-7176-F9AF-61CB75F35E03}"/>
              </a:ext>
            </a:extLst>
          </p:cNvPr>
          <p:cNvSpPr txBox="1"/>
          <p:nvPr/>
        </p:nvSpPr>
        <p:spPr>
          <a:xfrm>
            <a:off x="2301876" y="2459504"/>
            <a:ext cx="7588248" cy="2677656"/>
          </a:xfrm>
          <a:prstGeom prst="rect">
            <a:avLst/>
          </a:prstGeom>
          <a:noFill/>
        </p:spPr>
        <p:txBody>
          <a:bodyPr wrap="square" rtlCol="0">
            <a:spAutoFit/>
          </a:bodyPr>
          <a:lstStyle/>
          <a:p>
            <a:pPr algn="just"/>
            <a:r>
              <a:rPr lang="es-ES" sz="1400" dirty="0">
                <a:solidFill>
                  <a:srgbClr val="312783"/>
                </a:solidFill>
                <a:latin typeface="Arial" panose="020B0604020202020204" pitchFamily="34" charset="0"/>
                <a:cs typeface="Arial" panose="020B0604020202020204" pitchFamily="34" charset="0"/>
              </a:rPr>
              <a:t>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 Recuerda tienes un máximo de 200 palabras para explicar tu idea</a:t>
            </a:r>
            <a:endParaRPr lang="es-CO" sz="1400" dirty="0">
              <a:solidFill>
                <a:srgbClr val="312783"/>
              </a:solidFill>
              <a:latin typeface="Arial" panose="020B0604020202020204" pitchFamily="34" charset="0"/>
              <a:cs typeface="Arial" panose="020B0604020202020204" pitchFamily="34" charset="0"/>
            </a:endParaRPr>
          </a:p>
          <a:p>
            <a:pPr algn="just"/>
            <a:endParaRPr lang="es-CO" sz="1400" dirty="0">
              <a:solidFill>
                <a:srgbClr val="312783"/>
              </a:solidFill>
              <a:latin typeface="Arial" panose="020B0604020202020204" pitchFamily="34" charset="0"/>
              <a:cs typeface="Arial" panose="020B0604020202020204" pitchFamily="34" charset="0"/>
            </a:endParaRPr>
          </a:p>
        </p:txBody>
      </p:sp>
      <p:grpSp>
        <p:nvGrpSpPr>
          <p:cNvPr id="6" name="Gráfico 2">
            <a:extLst>
              <a:ext uri="{FF2B5EF4-FFF2-40B4-BE49-F238E27FC236}">
                <a16:creationId xmlns:a16="http://schemas.microsoft.com/office/drawing/2014/main" id="{F9AE04CF-0EB5-ADDB-AF5B-8125B41CA271}"/>
              </a:ext>
            </a:extLst>
          </p:cNvPr>
          <p:cNvGrpSpPr/>
          <p:nvPr/>
        </p:nvGrpSpPr>
        <p:grpSpPr>
          <a:xfrm>
            <a:off x="10014894" y="328563"/>
            <a:ext cx="1484741" cy="471688"/>
            <a:chOff x="10221274" y="385468"/>
            <a:chExt cx="1170743" cy="371934"/>
          </a:xfrm>
        </p:grpSpPr>
        <p:sp>
          <p:nvSpPr>
            <p:cNvPr id="7" name="Forma libre: forma 6">
              <a:extLst>
                <a:ext uri="{FF2B5EF4-FFF2-40B4-BE49-F238E27FC236}">
                  <a16:creationId xmlns:a16="http://schemas.microsoft.com/office/drawing/2014/main" id="{4D3A923E-7462-BFFC-845A-80D2454A6234}"/>
                </a:ext>
              </a:extLst>
            </p:cNvPr>
            <p:cNvSpPr/>
            <p:nvPr/>
          </p:nvSpPr>
          <p:spPr>
            <a:xfrm>
              <a:off x="10230987" y="395282"/>
              <a:ext cx="346538" cy="346538"/>
            </a:xfrm>
            <a:custGeom>
              <a:avLst/>
              <a:gdLst>
                <a:gd name="connsiteX0" fmla="*/ 0 w 346538"/>
                <a:gd name="connsiteY0" fmla="*/ 0 h 346538"/>
                <a:gd name="connsiteX1" fmla="*/ 346538 w 346538"/>
                <a:gd name="connsiteY1" fmla="*/ 0 h 346538"/>
                <a:gd name="connsiteX2" fmla="*/ 346538 w 346538"/>
                <a:gd name="connsiteY2" fmla="*/ 346538 h 346538"/>
                <a:gd name="connsiteX3" fmla="*/ 0 w 346538"/>
                <a:gd name="connsiteY3" fmla="*/ 346538 h 346538"/>
              </a:gdLst>
              <a:ahLst/>
              <a:cxnLst>
                <a:cxn ang="0">
                  <a:pos x="connsiteX0" y="connsiteY0"/>
                </a:cxn>
                <a:cxn ang="0">
                  <a:pos x="connsiteX1" y="connsiteY1"/>
                </a:cxn>
                <a:cxn ang="0">
                  <a:pos x="connsiteX2" y="connsiteY2"/>
                </a:cxn>
                <a:cxn ang="0">
                  <a:pos x="connsiteX3" y="connsiteY3"/>
                </a:cxn>
              </a:cxnLst>
              <a:rect l="l" t="t" r="r" b="b"/>
              <a:pathLst>
                <a:path w="346538" h="346538">
                  <a:moveTo>
                    <a:pt x="0" y="0"/>
                  </a:moveTo>
                  <a:lnTo>
                    <a:pt x="346538" y="0"/>
                  </a:lnTo>
                  <a:lnTo>
                    <a:pt x="346538" y="346538"/>
                  </a:lnTo>
                  <a:lnTo>
                    <a:pt x="0" y="346538"/>
                  </a:lnTo>
                  <a:close/>
                </a:path>
              </a:pathLst>
            </a:custGeom>
            <a:solidFill>
              <a:srgbClr val="E30613"/>
            </a:solidFill>
            <a:ln w="10108" cap="flat">
              <a:noFill/>
              <a:prstDash val="solid"/>
              <a:miter/>
            </a:ln>
          </p:spPr>
          <p:txBody>
            <a:bodyPr rtlCol="0" anchor="ctr"/>
            <a:lstStyle/>
            <a:p>
              <a:endParaRPr lang="es-CO"/>
            </a:p>
          </p:txBody>
        </p:sp>
        <p:grpSp>
          <p:nvGrpSpPr>
            <p:cNvPr id="8" name="Gráfico 2">
              <a:extLst>
                <a:ext uri="{FF2B5EF4-FFF2-40B4-BE49-F238E27FC236}">
                  <a16:creationId xmlns:a16="http://schemas.microsoft.com/office/drawing/2014/main" id="{76C1F5E4-EDA7-6D2C-D948-7F52A910E66B}"/>
                </a:ext>
              </a:extLst>
            </p:cNvPr>
            <p:cNvGrpSpPr/>
            <p:nvPr/>
          </p:nvGrpSpPr>
          <p:grpSpPr>
            <a:xfrm>
              <a:off x="10221274" y="385468"/>
              <a:ext cx="1170743" cy="371934"/>
              <a:chOff x="10221274" y="385468"/>
              <a:chExt cx="1170743" cy="371934"/>
            </a:xfrm>
          </p:grpSpPr>
          <p:grpSp>
            <p:nvGrpSpPr>
              <p:cNvPr id="9" name="Gráfico 2">
                <a:extLst>
                  <a:ext uri="{FF2B5EF4-FFF2-40B4-BE49-F238E27FC236}">
                    <a16:creationId xmlns:a16="http://schemas.microsoft.com/office/drawing/2014/main" id="{AE4E09D6-BBEE-F386-9445-6FA212BBCF3D}"/>
                  </a:ext>
                </a:extLst>
              </p:cNvPr>
              <p:cNvGrpSpPr/>
              <p:nvPr/>
            </p:nvGrpSpPr>
            <p:grpSpPr>
              <a:xfrm>
                <a:off x="10620931" y="691231"/>
                <a:ext cx="751052" cy="66171"/>
                <a:chOff x="10620931" y="691231"/>
                <a:chExt cx="751052" cy="66171"/>
              </a:xfrm>
              <a:solidFill>
                <a:srgbClr val="000000"/>
              </a:solidFill>
            </p:grpSpPr>
            <p:sp>
              <p:nvSpPr>
                <p:cNvPr id="49" name="Forma libre: forma 48">
                  <a:extLst>
                    <a:ext uri="{FF2B5EF4-FFF2-40B4-BE49-F238E27FC236}">
                      <a16:creationId xmlns:a16="http://schemas.microsoft.com/office/drawing/2014/main" id="{447BDE1F-26DF-24B8-6E26-20FAEBDBFFD3}"/>
                    </a:ext>
                  </a:extLst>
                </p:cNvPr>
                <p:cNvSpPr/>
                <p:nvPr/>
              </p:nvSpPr>
              <p:spPr>
                <a:xfrm>
                  <a:off x="10620931" y="692445"/>
                  <a:ext cx="43506" cy="59189"/>
                </a:xfrm>
                <a:custGeom>
                  <a:avLst/>
                  <a:gdLst>
                    <a:gd name="connsiteX0" fmla="*/ 0 w 43506"/>
                    <a:gd name="connsiteY0" fmla="*/ 59089 h 59189"/>
                    <a:gd name="connsiteX1" fmla="*/ 0 w 43506"/>
                    <a:gd name="connsiteY1" fmla="*/ 0 h 59189"/>
                    <a:gd name="connsiteX2" fmla="*/ 20641 w 43506"/>
                    <a:gd name="connsiteY2" fmla="*/ 0 h 59189"/>
                    <a:gd name="connsiteX3" fmla="*/ 31973 w 43506"/>
                    <a:gd name="connsiteY3" fmla="*/ 1619 h 59189"/>
                    <a:gd name="connsiteX4" fmla="*/ 37537 w 43506"/>
                    <a:gd name="connsiteY4" fmla="*/ 7184 h 59189"/>
                    <a:gd name="connsiteX5" fmla="*/ 39662 w 43506"/>
                    <a:gd name="connsiteY5" fmla="*/ 16593 h 59189"/>
                    <a:gd name="connsiteX6" fmla="*/ 36323 w 43506"/>
                    <a:gd name="connsiteY6" fmla="*/ 27723 h 59189"/>
                    <a:gd name="connsiteX7" fmla="*/ 26914 w 43506"/>
                    <a:gd name="connsiteY7" fmla="*/ 33086 h 59189"/>
                    <a:gd name="connsiteX8" fmla="*/ 32074 w 43506"/>
                    <a:gd name="connsiteY8" fmla="*/ 38043 h 59189"/>
                    <a:gd name="connsiteX9" fmla="*/ 37639 w 43506"/>
                    <a:gd name="connsiteY9" fmla="*/ 47655 h 59189"/>
                    <a:gd name="connsiteX10" fmla="*/ 43507 w 43506"/>
                    <a:gd name="connsiteY10" fmla="*/ 59190 h 59189"/>
                    <a:gd name="connsiteX11" fmla="*/ 31871 w 43506"/>
                    <a:gd name="connsiteY11" fmla="*/ 59190 h 59189"/>
                    <a:gd name="connsiteX12" fmla="*/ 24789 w 43506"/>
                    <a:gd name="connsiteY12" fmla="*/ 46340 h 59189"/>
                    <a:gd name="connsiteX13" fmla="*/ 19629 w 43506"/>
                    <a:gd name="connsiteY13" fmla="*/ 37639 h 59189"/>
                    <a:gd name="connsiteX14" fmla="*/ 16694 w 43506"/>
                    <a:gd name="connsiteY14" fmla="*/ 35210 h 59189"/>
                    <a:gd name="connsiteX15" fmla="*/ 11737 w 43506"/>
                    <a:gd name="connsiteY15" fmla="*/ 34502 h 59189"/>
                    <a:gd name="connsiteX16" fmla="*/ 9713 w 43506"/>
                    <a:gd name="connsiteY16" fmla="*/ 34502 h 59189"/>
                    <a:gd name="connsiteX17" fmla="*/ 9713 w 43506"/>
                    <a:gd name="connsiteY17" fmla="*/ 59190 h 59189"/>
                    <a:gd name="connsiteX18" fmla="*/ 0 w 43506"/>
                    <a:gd name="connsiteY18" fmla="*/ 59190 h 59189"/>
                    <a:gd name="connsiteX19" fmla="*/ 9713 w 43506"/>
                    <a:gd name="connsiteY19" fmla="*/ 24991 h 59189"/>
                    <a:gd name="connsiteX20" fmla="*/ 16998 w 43506"/>
                    <a:gd name="connsiteY20" fmla="*/ 24991 h 59189"/>
                    <a:gd name="connsiteX21" fmla="*/ 25497 w 43506"/>
                    <a:gd name="connsiteY21" fmla="*/ 24384 h 59189"/>
                    <a:gd name="connsiteX22" fmla="*/ 28431 w 43506"/>
                    <a:gd name="connsiteY22" fmla="*/ 22057 h 59189"/>
                    <a:gd name="connsiteX23" fmla="*/ 29544 w 43506"/>
                    <a:gd name="connsiteY23" fmla="*/ 17302 h 59189"/>
                    <a:gd name="connsiteX24" fmla="*/ 28431 w 43506"/>
                    <a:gd name="connsiteY24" fmla="*/ 12749 h 59189"/>
                    <a:gd name="connsiteX25" fmla="*/ 25396 w 43506"/>
                    <a:gd name="connsiteY25" fmla="*/ 10421 h 59189"/>
                    <a:gd name="connsiteX26" fmla="*/ 17403 w 43506"/>
                    <a:gd name="connsiteY26" fmla="*/ 10017 h 59189"/>
                    <a:gd name="connsiteX27" fmla="*/ 9713 w 43506"/>
                    <a:gd name="connsiteY27" fmla="*/ 10017 h 59189"/>
                    <a:gd name="connsiteX28" fmla="*/ 9713 w 43506"/>
                    <a:gd name="connsiteY28" fmla="*/ 24991 h 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506" h="59189">
                      <a:moveTo>
                        <a:pt x="0" y="59089"/>
                      </a:moveTo>
                      <a:lnTo>
                        <a:pt x="0" y="0"/>
                      </a:lnTo>
                      <a:lnTo>
                        <a:pt x="20641" y="0"/>
                      </a:lnTo>
                      <a:cubicBezTo>
                        <a:pt x="25902" y="0"/>
                        <a:pt x="29645" y="506"/>
                        <a:pt x="31973" y="1619"/>
                      </a:cubicBezTo>
                      <a:cubicBezTo>
                        <a:pt x="34199" y="2631"/>
                        <a:pt x="36121" y="4553"/>
                        <a:pt x="37537" y="7184"/>
                      </a:cubicBezTo>
                      <a:cubicBezTo>
                        <a:pt x="38954" y="9814"/>
                        <a:pt x="39662" y="12951"/>
                        <a:pt x="39662" y="16593"/>
                      </a:cubicBezTo>
                      <a:cubicBezTo>
                        <a:pt x="39662" y="21248"/>
                        <a:pt x="38549" y="24991"/>
                        <a:pt x="36323" y="27723"/>
                      </a:cubicBezTo>
                      <a:cubicBezTo>
                        <a:pt x="34097" y="30556"/>
                        <a:pt x="30961" y="32377"/>
                        <a:pt x="26914" y="33086"/>
                      </a:cubicBezTo>
                      <a:cubicBezTo>
                        <a:pt x="29038" y="34603"/>
                        <a:pt x="30759" y="36222"/>
                        <a:pt x="32074" y="38043"/>
                      </a:cubicBezTo>
                      <a:cubicBezTo>
                        <a:pt x="33389" y="39865"/>
                        <a:pt x="35311" y="43001"/>
                        <a:pt x="37639" y="47655"/>
                      </a:cubicBezTo>
                      <a:lnTo>
                        <a:pt x="43507" y="59190"/>
                      </a:lnTo>
                      <a:lnTo>
                        <a:pt x="31871" y="59190"/>
                      </a:lnTo>
                      <a:lnTo>
                        <a:pt x="24789" y="46340"/>
                      </a:lnTo>
                      <a:cubicBezTo>
                        <a:pt x="22260" y="41686"/>
                        <a:pt x="20539" y="38752"/>
                        <a:pt x="19629" y="37639"/>
                      </a:cubicBezTo>
                      <a:cubicBezTo>
                        <a:pt x="18718" y="36424"/>
                        <a:pt x="17706" y="35615"/>
                        <a:pt x="16694" y="35210"/>
                      </a:cubicBezTo>
                      <a:cubicBezTo>
                        <a:pt x="15683" y="34806"/>
                        <a:pt x="14064" y="34502"/>
                        <a:pt x="11737" y="34502"/>
                      </a:cubicBezTo>
                      <a:lnTo>
                        <a:pt x="9713" y="34502"/>
                      </a:lnTo>
                      <a:lnTo>
                        <a:pt x="9713" y="59190"/>
                      </a:lnTo>
                      <a:lnTo>
                        <a:pt x="0" y="59190"/>
                      </a:lnTo>
                      <a:close/>
                      <a:moveTo>
                        <a:pt x="9713" y="24991"/>
                      </a:moveTo>
                      <a:lnTo>
                        <a:pt x="16998" y="24991"/>
                      </a:lnTo>
                      <a:cubicBezTo>
                        <a:pt x="21450" y="24991"/>
                        <a:pt x="24283" y="24789"/>
                        <a:pt x="25497" y="24384"/>
                      </a:cubicBezTo>
                      <a:cubicBezTo>
                        <a:pt x="26711" y="23979"/>
                        <a:pt x="27723" y="23170"/>
                        <a:pt x="28431" y="22057"/>
                      </a:cubicBezTo>
                      <a:cubicBezTo>
                        <a:pt x="29140" y="20944"/>
                        <a:pt x="29544" y="19325"/>
                        <a:pt x="29544" y="17302"/>
                      </a:cubicBezTo>
                      <a:cubicBezTo>
                        <a:pt x="29544" y="15379"/>
                        <a:pt x="29140" y="13862"/>
                        <a:pt x="28431" y="12749"/>
                      </a:cubicBezTo>
                      <a:cubicBezTo>
                        <a:pt x="27723" y="11636"/>
                        <a:pt x="26711" y="10826"/>
                        <a:pt x="25396" y="10421"/>
                      </a:cubicBezTo>
                      <a:cubicBezTo>
                        <a:pt x="24485" y="10118"/>
                        <a:pt x="21855" y="10017"/>
                        <a:pt x="17403" y="10017"/>
                      </a:cubicBezTo>
                      <a:lnTo>
                        <a:pt x="9713" y="10017"/>
                      </a:lnTo>
                      <a:lnTo>
                        <a:pt x="9713" y="24991"/>
                      </a:lnTo>
                      <a:close/>
                    </a:path>
                  </a:pathLst>
                </a:custGeom>
                <a:solidFill>
                  <a:srgbClr val="000000"/>
                </a:solidFill>
                <a:ln w="10108" cap="flat">
                  <a:noFill/>
                  <a:prstDash val="solid"/>
                  <a:miter/>
                </a:ln>
              </p:spPr>
              <p:txBody>
                <a:bodyPr rtlCol="0" anchor="ctr"/>
                <a:lstStyle/>
                <a:p>
                  <a:endParaRPr lang="es-CO"/>
                </a:p>
              </p:txBody>
            </p:sp>
            <p:sp>
              <p:nvSpPr>
                <p:cNvPr id="50" name="Forma libre: forma 49">
                  <a:extLst>
                    <a:ext uri="{FF2B5EF4-FFF2-40B4-BE49-F238E27FC236}">
                      <a16:creationId xmlns:a16="http://schemas.microsoft.com/office/drawing/2014/main" id="{53E4DCB5-2F12-3718-6695-4FDA7CCA9D5C}"/>
                    </a:ext>
                  </a:extLst>
                </p:cNvPr>
                <p:cNvSpPr/>
                <p:nvPr/>
              </p:nvSpPr>
              <p:spPr>
                <a:xfrm>
                  <a:off x="10669801" y="692445"/>
                  <a:ext cx="36930" cy="59088"/>
                </a:xfrm>
                <a:custGeom>
                  <a:avLst/>
                  <a:gdLst>
                    <a:gd name="connsiteX0" fmla="*/ 0 w 36930"/>
                    <a:gd name="connsiteY0" fmla="*/ 59089 h 59088"/>
                    <a:gd name="connsiteX1" fmla="*/ 0 w 36930"/>
                    <a:gd name="connsiteY1" fmla="*/ 0 h 59088"/>
                    <a:gd name="connsiteX2" fmla="*/ 36020 w 36930"/>
                    <a:gd name="connsiteY2" fmla="*/ 0 h 59088"/>
                    <a:gd name="connsiteX3" fmla="*/ 36020 w 36930"/>
                    <a:gd name="connsiteY3" fmla="*/ 10017 h 59088"/>
                    <a:gd name="connsiteX4" fmla="*/ 9814 w 36930"/>
                    <a:gd name="connsiteY4" fmla="*/ 10017 h 59088"/>
                    <a:gd name="connsiteX5" fmla="*/ 9814 w 36930"/>
                    <a:gd name="connsiteY5" fmla="*/ 23069 h 59088"/>
                    <a:gd name="connsiteX6" fmla="*/ 34199 w 36930"/>
                    <a:gd name="connsiteY6" fmla="*/ 23069 h 59088"/>
                    <a:gd name="connsiteX7" fmla="*/ 34199 w 36930"/>
                    <a:gd name="connsiteY7" fmla="*/ 32984 h 59088"/>
                    <a:gd name="connsiteX8" fmla="*/ 9814 w 36930"/>
                    <a:gd name="connsiteY8" fmla="*/ 32984 h 59088"/>
                    <a:gd name="connsiteX9" fmla="*/ 9814 w 36930"/>
                    <a:gd name="connsiteY9" fmla="*/ 49072 h 59088"/>
                    <a:gd name="connsiteX10" fmla="*/ 36931 w 36930"/>
                    <a:gd name="connsiteY10" fmla="*/ 49072 h 59088"/>
                    <a:gd name="connsiteX11" fmla="*/ 36931 w 36930"/>
                    <a:gd name="connsiteY11" fmla="*/ 59089 h 59088"/>
                    <a:gd name="connsiteX12" fmla="*/ 0 w 36930"/>
                    <a:gd name="connsiteY12"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30" h="59088">
                      <a:moveTo>
                        <a:pt x="0" y="59089"/>
                      </a:moveTo>
                      <a:lnTo>
                        <a:pt x="0" y="0"/>
                      </a:lnTo>
                      <a:lnTo>
                        <a:pt x="36020" y="0"/>
                      </a:lnTo>
                      <a:lnTo>
                        <a:pt x="36020" y="10017"/>
                      </a:lnTo>
                      <a:lnTo>
                        <a:pt x="9814" y="10017"/>
                      </a:lnTo>
                      <a:lnTo>
                        <a:pt x="9814" y="23069"/>
                      </a:lnTo>
                      <a:lnTo>
                        <a:pt x="34199" y="23069"/>
                      </a:lnTo>
                      <a:lnTo>
                        <a:pt x="34199" y="32984"/>
                      </a:lnTo>
                      <a:lnTo>
                        <a:pt x="9814" y="32984"/>
                      </a:lnTo>
                      <a:lnTo>
                        <a:pt x="9814" y="49072"/>
                      </a:lnTo>
                      <a:lnTo>
                        <a:pt x="36931" y="49072"/>
                      </a:lnTo>
                      <a:lnTo>
                        <a:pt x="36931"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7B93C29D-E60F-CEC8-A981-F6069AA0FC96}"/>
                    </a:ext>
                  </a:extLst>
                </p:cNvPr>
                <p:cNvSpPr/>
                <p:nvPr/>
              </p:nvSpPr>
              <p:spPr>
                <a:xfrm>
                  <a:off x="10713207" y="691534"/>
                  <a:ext cx="45328" cy="61112"/>
                </a:xfrm>
                <a:custGeom>
                  <a:avLst/>
                  <a:gdLst>
                    <a:gd name="connsiteX0" fmla="*/ 24283 w 45328"/>
                    <a:gd name="connsiteY0" fmla="*/ 38347 h 61112"/>
                    <a:gd name="connsiteX1" fmla="*/ 24283 w 45328"/>
                    <a:gd name="connsiteY1" fmla="*/ 28330 h 61112"/>
                    <a:gd name="connsiteX2" fmla="*/ 45328 w 45328"/>
                    <a:gd name="connsiteY2" fmla="*/ 28330 h 61112"/>
                    <a:gd name="connsiteX3" fmla="*/ 45328 w 45328"/>
                    <a:gd name="connsiteY3" fmla="*/ 51905 h 61112"/>
                    <a:gd name="connsiteX4" fmla="*/ 36323 w 45328"/>
                    <a:gd name="connsiteY4" fmla="*/ 58380 h 61112"/>
                    <a:gd name="connsiteX5" fmla="*/ 24586 w 45328"/>
                    <a:gd name="connsiteY5" fmla="*/ 61112 h 61112"/>
                    <a:gd name="connsiteX6" fmla="*/ 11939 w 45328"/>
                    <a:gd name="connsiteY6" fmla="*/ 57571 h 61112"/>
                    <a:gd name="connsiteX7" fmla="*/ 3238 w 45328"/>
                    <a:gd name="connsiteY7" fmla="*/ 47048 h 61112"/>
                    <a:gd name="connsiteX8" fmla="*/ 0 w 45328"/>
                    <a:gd name="connsiteY8" fmla="*/ 30455 h 61112"/>
                    <a:gd name="connsiteX9" fmla="*/ 3238 w 45328"/>
                    <a:gd name="connsiteY9" fmla="*/ 13760 h 61112"/>
                    <a:gd name="connsiteX10" fmla="*/ 11636 w 45328"/>
                    <a:gd name="connsiteY10" fmla="*/ 3440 h 61112"/>
                    <a:gd name="connsiteX11" fmla="*/ 24081 w 45328"/>
                    <a:gd name="connsiteY11" fmla="*/ 0 h 61112"/>
                    <a:gd name="connsiteX12" fmla="*/ 37942 w 45328"/>
                    <a:gd name="connsiteY12" fmla="*/ 4452 h 61112"/>
                    <a:gd name="connsiteX13" fmla="*/ 44620 w 45328"/>
                    <a:gd name="connsiteY13" fmla="*/ 17403 h 61112"/>
                    <a:gd name="connsiteX14" fmla="*/ 34907 w 45328"/>
                    <a:gd name="connsiteY14" fmla="*/ 19629 h 61112"/>
                    <a:gd name="connsiteX15" fmla="*/ 30961 w 45328"/>
                    <a:gd name="connsiteY15" fmla="*/ 12647 h 61112"/>
                    <a:gd name="connsiteX16" fmla="*/ 23979 w 45328"/>
                    <a:gd name="connsiteY16" fmla="*/ 10219 h 61112"/>
                    <a:gd name="connsiteX17" fmla="*/ 13861 w 45328"/>
                    <a:gd name="connsiteY17" fmla="*/ 15076 h 61112"/>
                    <a:gd name="connsiteX18" fmla="*/ 10017 w 45328"/>
                    <a:gd name="connsiteY18" fmla="*/ 29848 h 61112"/>
                    <a:gd name="connsiteX19" fmla="*/ 14165 w 45328"/>
                    <a:gd name="connsiteY19" fmla="*/ 46138 h 61112"/>
                    <a:gd name="connsiteX20" fmla="*/ 23878 w 45328"/>
                    <a:gd name="connsiteY20" fmla="*/ 50893 h 61112"/>
                    <a:gd name="connsiteX21" fmla="*/ 29848 w 45328"/>
                    <a:gd name="connsiteY21" fmla="*/ 49578 h 61112"/>
                    <a:gd name="connsiteX22" fmla="*/ 35311 w 45328"/>
                    <a:gd name="connsiteY22" fmla="*/ 45935 h 61112"/>
                    <a:gd name="connsiteX23" fmla="*/ 35311 w 45328"/>
                    <a:gd name="connsiteY23" fmla="*/ 38448 h 61112"/>
                    <a:gd name="connsiteX24" fmla="*/ 24283 w 45328"/>
                    <a:gd name="connsiteY24" fmla="*/ 38448 h 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28" h="61112">
                      <a:moveTo>
                        <a:pt x="24283" y="38347"/>
                      </a:moveTo>
                      <a:lnTo>
                        <a:pt x="24283" y="28330"/>
                      </a:lnTo>
                      <a:lnTo>
                        <a:pt x="45328" y="28330"/>
                      </a:lnTo>
                      <a:lnTo>
                        <a:pt x="45328" y="51905"/>
                      </a:lnTo>
                      <a:cubicBezTo>
                        <a:pt x="43203" y="54434"/>
                        <a:pt x="40168" y="56559"/>
                        <a:pt x="36323" y="58380"/>
                      </a:cubicBezTo>
                      <a:cubicBezTo>
                        <a:pt x="32377" y="60202"/>
                        <a:pt x="28533" y="61112"/>
                        <a:pt x="24586" y="61112"/>
                      </a:cubicBezTo>
                      <a:cubicBezTo>
                        <a:pt x="19831" y="61112"/>
                        <a:pt x="15582" y="59898"/>
                        <a:pt x="11939" y="57571"/>
                      </a:cubicBezTo>
                      <a:cubicBezTo>
                        <a:pt x="8297" y="55244"/>
                        <a:pt x="5362" y="51702"/>
                        <a:pt x="3238" y="47048"/>
                      </a:cubicBezTo>
                      <a:cubicBezTo>
                        <a:pt x="1113" y="42394"/>
                        <a:pt x="0" y="36829"/>
                        <a:pt x="0" y="30455"/>
                      </a:cubicBezTo>
                      <a:cubicBezTo>
                        <a:pt x="0" y="23979"/>
                        <a:pt x="1113" y="18415"/>
                        <a:pt x="3238" y="13760"/>
                      </a:cubicBezTo>
                      <a:cubicBezTo>
                        <a:pt x="5362" y="9106"/>
                        <a:pt x="8195" y="5666"/>
                        <a:pt x="11636" y="3440"/>
                      </a:cubicBezTo>
                      <a:cubicBezTo>
                        <a:pt x="15076" y="1113"/>
                        <a:pt x="19224" y="0"/>
                        <a:pt x="24081" y="0"/>
                      </a:cubicBezTo>
                      <a:cubicBezTo>
                        <a:pt x="29848" y="0"/>
                        <a:pt x="34502" y="1518"/>
                        <a:pt x="37942" y="4452"/>
                      </a:cubicBezTo>
                      <a:cubicBezTo>
                        <a:pt x="41382" y="7386"/>
                        <a:pt x="43709" y="11737"/>
                        <a:pt x="44620" y="17403"/>
                      </a:cubicBezTo>
                      <a:lnTo>
                        <a:pt x="34907" y="19629"/>
                      </a:lnTo>
                      <a:cubicBezTo>
                        <a:pt x="34199" y="16593"/>
                        <a:pt x="32883" y="14266"/>
                        <a:pt x="30961" y="12647"/>
                      </a:cubicBezTo>
                      <a:cubicBezTo>
                        <a:pt x="29038" y="11029"/>
                        <a:pt x="26711" y="10219"/>
                        <a:pt x="23979" y="10219"/>
                      </a:cubicBezTo>
                      <a:cubicBezTo>
                        <a:pt x="19831" y="10219"/>
                        <a:pt x="16391" y="11838"/>
                        <a:pt x="13861" y="15076"/>
                      </a:cubicBezTo>
                      <a:cubicBezTo>
                        <a:pt x="11332" y="18313"/>
                        <a:pt x="10017" y="23271"/>
                        <a:pt x="10017" y="29848"/>
                      </a:cubicBezTo>
                      <a:cubicBezTo>
                        <a:pt x="10017" y="36930"/>
                        <a:pt x="11433" y="42394"/>
                        <a:pt x="14165" y="46138"/>
                      </a:cubicBezTo>
                      <a:cubicBezTo>
                        <a:pt x="16594" y="49375"/>
                        <a:pt x="19831" y="50893"/>
                        <a:pt x="23878" y="50893"/>
                      </a:cubicBezTo>
                      <a:cubicBezTo>
                        <a:pt x="25801" y="50893"/>
                        <a:pt x="27723" y="50488"/>
                        <a:pt x="29848" y="49578"/>
                      </a:cubicBezTo>
                      <a:cubicBezTo>
                        <a:pt x="31973" y="48667"/>
                        <a:pt x="33693" y="47453"/>
                        <a:pt x="35311" y="45935"/>
                      </a:cubicBezTo>
                      <a:lnTo>
                        <a:pt x="35311" y="38448"/>
                      </a:lnTo>
                      <a:lnTo>
                        <a:pt x="24283" y="38448"/>
                      </a:lnTo>
                      <a:close/>
                    </a:path>
                  </a:pathLst>
                </a:custGeom>
                <a:solidFill>
                  <a:srgbClr val="000000"/>
                </a:solidFill>
                <a:ln w="10108"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17C407A1-7FA9-CE2F-98BF-B74EB4C8FAB4}"/>
                    </a:ext>
                  </a:extLst>
                </p:cNvPr>
                <p:cNvSpPr/>
                <p:nvPr/>
              </p:nvSpPr>
              <p:spPr>
                <a:xfrm>
                  <a:off x="10767337"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EEDD6D83-2A53-BD43-6967-AE6AA985D126}"/>
                    </a:ext>
                  </a:extLst>
                </p:cNvPr>
                <p:cNvSpPr/>
                <p:nvPr/>
              </p:nvSpPr>
              <p:spPr>
                <a:xfrm>
                  <a:off x="10784437"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118 w 47149"/>
                    <a:gd name="connsiteY10" fmla="*/ 30556 h 61213"/>
                    <a:gd name="connsiteX11" fmla="*/ 13963 w 47149"/>
                    <a:gd name="connsiteY11" fmla="*/ 45834 h 61213"/>
                    <a:gd name="connsiteX12" fmla="*/ 23575 w 47149"/>
                    <a:gd name="connsiteY12" fmla="*/ 50893 h 61213"/>
                    <a:gd name="connsiteX13" fmla="*/ 33187 w 47149"/>
                    <a:gd name="connsiteY13" fmla="*/ 45834 h 61213"/>
                    <a:gd name="connsiteX14" fmla="*/ 37032 w 47149"/>
                    <a:gd name="connsiteY14" fmla="*/ 30253 h 61213"/>
                    <a:gd name="connsiteX15" fmla="*/ 33288 w 47149"/>
                    <a:gd name="connsiteY15" fmla="*/ 15076 h 61213"/>
                    <a:gd name="connsiteX16" fmla="*/ 23575 w 47149"/>
                    <a:gd name="connsiteY16" fmla="*/ 10118 h 61213"/>
                    <a:gd name="connsiteX17" fmla="*/ 13861 w 47149"/>
                    <a:gd name="connsiteY17" fmla="*/ 15076 h 61213"/>
                    <a:gd name="connsiteX18" fmla="*/ 10118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327" y="48262"/>
                        <a:pt x="0" y="40674"/>
                        <a:pt x="0" y="30961"/>
                      </a:cubicBezTo>
                      <a:close/>
                      <a:moveTo>
                        <a:pt x="10118" y="30556"/>
                      </a:moveTo>
                      <a:cubicBezTo>
                        <a:pt x="10118" y="37335"/>
                        <a:pt x="11433" y="42495"/>
                        <a:pt x="13963" y="45834"/>
                      </a:cubicBezTo>
                      <a:cubicBezTo>
                        <a:pt x="16492" y="49274"/>
                        <a:pt x="19730" y="50893"/>
                        <a:pt x="23575" y="50893"/>
                      </a:cubicBezTo>
                      <a:cubicBezTo>
                        <a:pt x="27419" y="50893"/>
                        <a:pt x="30657" y="49173"/>
                        <a:pt x="33187" y="45834"/>
                      </a:cubicBezTo>
                      <a:cubicBezTo>
                        <a:pt x="35716" y="42495"/>
                        <a:pt x="37032" y="37234"/>
                        <a:pt x="37032" y="30253"/>
                      </a:cubicBezTo>
                      <a:cubicBezTo>
                        <a:pt x="37032" y="23372"/>
                        <a:pt x="35817" y="18313"/>
                        <a:pt x="33288" y="15076"/>
                      </a:cubicBezTo>
                      <a:cubicBezTo>
                        <a:pt x="30860" y="11838"/>
                        <a:pt x="27622" y="10118"/>
                        <a:pt x="23575" y="10118"/>
                      </a:cubicBezTo>
                      <a:cubicBezTo>
                        <a:pt x="19629" y="10118"/>
                        <a:pt x="16391" y="11737"/>
                        <a:pt x="13861" y="15076"/>
                      </a:cubicBezTo>
                      <a:cubicBezTo>
                        <a:pt x="11332" y="18516"/>
                        <a:pt x="10118" y="23575"/>
                        <a:pt x="10118" y="30556"/>
                      </a:cubicBezTo>
                      <a:close/>
                    </a:path>
                  </a:pathLst>
                </a:custGeom>
                <a:solidFill>
                  <a:srgbClr val="000000"/>
                </a:solidFill>
                <a:ln w="10108"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D42C9310-3AC7-41A1-06D8-B405288908D7}"/>
                    </a:ext>
                  </a:extLst>
                </p:cNvPr>
                <p:cNvSpPr/>
                <p:nvPr/>
              </p:nvSpPr>
              <p:spPr>
                <a:xfrm>
                  <a:off x="1083927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778F6955-69EE-D3D2-1EAC-7A0553B599C5}"/>
                    </a:ext>
                  </a:extLst>
                </p:cNvPr>
                <p:cNvSpPr/>
                <p:nvPr/>
              </p:nvSpPr>
              <p:spPr>
                <a:xfrm>
                  <a:off x="1088298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B9A5780C-ACAC-85F9-F679-3699D9B2AE95}"/>
                    </a:ext>
                  </a:extLst>
                </p:cNvPr>
                <p:cNvSpPr/>
                <p:nvPr/>
              </p:nvSpPr>
              <p:spPr>
                <a:xfrm>
                  <a:off x="10937217" y="692951"/>
                  <a:ext cx="34097" cy="58683"/>
                </a:xfrm>
                <a:custGeom>
                  <a:avLst/>
                  <a:gdLst>
                    <a:gd name="connsiteX0" fmla="*/ 0 w 34097"/>
                    <a:gd name="connsiteY0" fmla="*/ 58583 h 58683"/>
                    <a:gd name="connsiteX1" fmla="*/ 0 w 34097"/>
                    <a:gd name="connsiteY1" fmla="*/ 0 h 58683"/>
                    <a:gd name="connsiteX2" fmla="*/ 9713 w 34097"/>
                    <a:gd name="connsiteY2" fmla="*/ 0 h 58683"/>
                    <a:gd name="connsiteX3" fmla="*/ 9713 w 34097"/>
                    <a:gd name="connsiteY3" fmla="*/ 48667 h 58683"/>
                    <a:gd name="connsiteX4" fmla="*/ 34097 w 34097"/>
                    <a:gd name="connsiteY4" fmla="*/ 48667 h 58683"/>
                    <a:gd name="connsiteX5" fmla="*/ 34097 w 34097"/>
                    <a:gd name="connsiteY5" fmla="*/ 58684 h 58683"/>
                    <a:gd name="connsiteX6" fmla="*/ 0 w 34097"/>
                    <a:gd name="connsiteY6" fmla="*/ 58684 h 5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 h="58683">
                      <a:moveTo>
                        <a:pt x="0" y="58583"/>
                      </a:moveTo>
                      <a:lnTo>
                        <a:pt x="0" y="0"/>
                      </a:lnTo>
                      <a:lnTo>
                        <a:pt x="9713" y="0"/>
                      </a:lnTo>
                      <a:lnTo>
                        <a:pt x="9713" y="48667"/>
                      </a:lnTo>
                      <a:lnTo>
                        <a:pt x="34097" y="48667"/>
                      </a:lnTo>
                      <a:lnTo>
                        <a:pt x="34097" y="58684"/>
                      </a:lnTo>
                      <a:lnTo>
                        <a:pt x="0" y="58684"/>
                      </a:lnTo>
                      <a:close/>
                    </a:path>
                  </a:pathLst>
                </a:custGeom>
                <a:solidFill>
                  <a:srgbClr val="000000"/>
                </a:solidFill>
                <a:ln w="10108"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CEEC3A1C-694E-7FCE-CA61-1170B049C322}"/>
                    </a:ext>
                  </a:extLst>
                </p:cNvPr>
                <p:cNvSpPr/>
                <p:nvPr/>
              </p:nvSpPr>
              <p:spPr>
                <a:xfrm>
                  <a:off x="10992056"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889694C3-2312-3EB1-0D03-30C613472433}"/>
                    </a:ext>
                  </a:extLst>
                </p:cNvPr>
                <p:cNvSpPr/>
                <p:nvPr/>
              </p:nvSpPr>
              <p:spPr>
                <a:xfrm>
                  <a:off x="1104608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29391395-7A1D-9CA5-265D-D2877A55D81C}"/>
                    </a:ext>
                  </a:extLst>
                </p:cNvPr>
                <p:cNvSpPr/>
                <p:nvPr/>
              </p:nvSpPr>
              <p:spPr>
                <a:xfrm>
                  <a:off x="11091414" y="692445"/>
                  <a:ext cx="38549" cy="59088"/>
                </a:xfrm>
                <a:custGeom>
                  <a:avLst/>
                  <a:gdLst>
                    <a:gd name="connsiteX0" fmla="*/ 14368 w 38549"/>
                    <a:gd name="connsiteY0" fmla="*/ 59089 h 59088"/>
                    <a:gd name="connsiteX1" fmla="*/ 14368 w 38549"/>
                    <a:gd name="connsiteY1" fmla="*/ 10017 h 59088"/>
                    <a:gd name="connsiteX2" fmla="*/ 0 w 38549"/>
                    <a:gd name="connsiteY2" fmla="*/ 10017 h 59088"/>
                    <a:gd name="connsiteX3" fmla="*/ 0 w 38549"/>
                    <a:gd name="connsiteY3" fmla="*/ 0 h 59088"/>
                    <a:gd name="connsiteX4" fmla="*/ 38549 w 38549"/>
                    <a:gd name="connsiteY4" fmla="*/ 0 h 59088"/>
                    <a:gd name="connsiteX5" fmla="*/ 38549 w 38549"/>
                    <a:gd name="connsiteY5" fmla="*/ 10017 h 59088"/>
                    <a:gd name="connsiteX6" fmla="*/ 24182 w 38549"/>
                    <a:gd name="connsiteY6" fmla="*/ 10017 h 59088"/>
                    <a:gd name="connsiteX7" fmla="*/ 24182 w 38549"/>
                    <a:gd name="connsiteY7" fmla="*/ 59089 h 59088"/>
                    <a:gd name="connsiteX8" fmla="*/ 14368 w 38549"/>
                    <a:gd name="connsiteY8"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9" h="59088">
                      <a:moveTo>
                        <a:pt x="14368" y="59089"/>
                      </a:moveTo>
                      <a:lnTo>
                        <a:pt x="14368" y="10017"/>
                      </a:lnTo>
                      <a:lnTo>
                        <a:pt x="0" y="10017"/>
                      </a:lnTo>
                      <a:lnTo>
                        <a:pt x="0" y="0"/>
                      </a:lnTo>
                      <a:lnTo>
                        <a:pt x="38549" y="0"/>
                      </a:lnTo>
                      <a:lnTo>
                        <a:pt x="38549" y="10017"/>
                      </a:lnTo>
                      <a:lnTo>
                        <a:pt x="24182" y="10017"/>
                      </a:lnTo>
                      <a:lnTo>
                        <a:pt x="24182" y="59089"/>
                      </a:lnTo>
                      <a:lnTo>
                        <a:pt x="14368" y="59089"/>
                      </a:lnTo>
                      <a:close/>
                    </a:path>
                  </a:pathLst>
                </a:custGeom>
                <a:solidFill>
                  <a:srgbClr val="000000"/>
                </a:solidFill>
                <a:ln w="10108"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3CBA83A8-09E6-4E49-C9D5-FC7B39020187}"/>
                    </a:ext>
                  </a:extLst>
                </p:cNvPr>
                <p:cNvSpPr/>
                <p:nvPr/>
              </p:nvSpPr>
              <p:spPr>
                <a:xfrm>
                  <a:off x="11135933"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086FB051-498B-C192-B109-D706FBACAF16}"/>
                    </a:ext>
                  </a:extLst>
                </p:cNvPr>
                <p:cNvSpPr/>
                <p:nvPr/>
              </p:nvSpPr>
              <p:spPr>
                <a:xfrm>
                  <a:off x="11153133"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017 w 47149"/>
                    <a:gd name="connsiteY10" fmla="*/ 30556 h 61213"/>
                    <a:gd name="connsiteX11" fmla="*/ 13861 w 47149"/>
                    <a:gd name="connsiteY11" fmla="*/ 45834 h 61213"/>
                    <a:gd name="connsiteX12" fmla="*/ 23474 w 47149"/>
                    <a:gd name="connsiteY12" fmla="*/ 50893 h 61213"/>
                    <a:gd name="connsiteX13" fmla="*/ 33085 w 47149"/>
                    <a:gd name="connsiteY13" fmla="*/ 45834 h 61213"/>
                    <a:gd name="connsiteX14" fmla="*/ 36930 w 47149"/>
                    <a:gd name="connsiteY14" fmla="*/ 30253 h 61213"/>
                    <a:gd name="connsiteX15" fmla="*/ 33187 w 47149"/>
                    <a:gd name="connsiteY15" fmla="*/ 15076 h 61213"/>
                    <a:gd name="connsiteX16" fmla="*/ 23474 w 47149"/>
                    <a:gd name="connsiteY16" fmla="*/ 10118 h 61213"/>
                    <a:gd name="connsiteX17" fmla="*/ 13760 w 47149"/>
                    <a:gd name="connsiteY17" fmla="*/ 15076 h 61213"/>
                    <a:gd name="connsiteX18" fmla="*/ 10017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226" y="48262"/>
                        <a:pt x="0" y="40674"/>
                        <a:pt x="0" y="30961"/>
                      </a:cubicBezTo>
                      <a:close/>
                      <a:moveTo>
                        <a:pt x="10017" y="30556"/>
                      </a:moveTo>
                      <a:cubicBezTo>
                        <a:pt x="10017" y="37335"/>
                        <a:pt x="11332" y="42495"/>
                        <a:pt x="13861" y="45834"/>
                      </a:cubicBezTo>
                      <a:cubicBezTo>
                        <a:pt x="16391" y="49274"/>
                        <a:pt x="19629" y="50893"/>
                        <a:pt x="23474" y="50893"/>
                      </a:cubicBezTo>
                      <a:cubicBezTo>
                        <a:pt x="27318" y="50893"/>
                        <a:pt x="30556" y="49173"/>
                        <a:pt x="33085" y="45834"/>
                      </a:cubicBezTo>
                      <a:cubicBezTo>
                        <a:pt x="35615" y="42495"/>
                        <a:pt x="36930" y="37234"/>
                        <a:pt x="36930" y="30253"/>
                      </a:cubicBezTo>
                      <a:cubicBezTo>
                        <a:pt x="36930" y="23372"/>
                        <a:pt x="35716" y="18313"/>
                        <a:pt x="33187" y="15076"/>
                      </a:cubicBezTo>
                      <a:cubicBezTo>
                        <a:pt x="30758" y="11838"/>
                        <a:pt x="27521" y="10118"/>
                        <a:pt x="23474" y="10118"/>
                      </a:cubicBezTo>
                      <a:cubicBezTo>
                        <a:pt x="19527" y="10118"/>
                        <a:pt x="16290" y="11737"/>
                        <a:pt x="13760" y="15076"/>
                      </a:cubicBezTo>
                      <a:cubicBezTo>
                        <a:pt x="11332" y="18516"/>
                        <a:pt x="10017" y="23575"/>
                        <a:pt x="10017" y="30556"/>
                      </a:cubicBezTo>
                      <a:close/>
                    </a:path>
                  </a:pathLst>
                </a:custGeom>
                <a:solidFill>
                  <a:srgbClr val="000000"/>
                </a:solidFill>
                <a:ln w="10108"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133611C7-C1E0-ED7E-A2EB-DA5120E00AFD}"/>
                    </a:ext>
                  </a:extLst>
                </p:cNvPr>
                <p:cNvSpPr/>
                <p:nvPr/>
              </p:nvSpPr>
              <p:spPr>
                <a:xfrm>
                  <a:off x="11205848" y="691231"/>
                  <a:ext cx="48768" cy="66171"/>
                </a:xfrm>
                <a:custGeom>
                  <a:avLst/>
                  <a:gdLst>
                    <a:gd name="connsiteX0" fmla="*/ 40977 w 48768"/>
                    <a:gd name="connsiteY0" fmla="*/ 52815 h 66171"/>
                    <a:gd name="connsiteX1" fmla="*/ 48768 w 48768"/>
                    <a:gd name="connsiteY1" fmla="*/ 57773 h 66171"/>
                    <a:gd name="connsiteX2" fmla="*/ 45227 w 48768"/>
                    <a:gd name="connsiteY2" fmla="*/ 66171 h 66171"/>
                    <a:gd name="connsiteX3" fmla="*/ 40977 w 48768"/>
                    <a:gd name="connsiteY3" fmla="*/ 63945 h 66171"/>
                    <a:gd name="connsiteX4" fmla="*/ 34401 w 48768"/>
                    <a:gd name="connsiteY4" fmla="*/ 58684 h 66171"/>
                    <a:gd name="connsiteX5" fmla="*/ 23474 w 48768"/>
                    <a:gd name="connsiteY5" fmla="*/ 61213 h 66171"/>
                    <a:gd name="connsiteX6" fmla="*/ 6476 w 48768"/>
                    <a:gd name="connsiteY6" fmla="*/ 53321 h 66171"/>
                    <a:gd name="connsiteX7" fmla="*/ 0 w 48768"/>
                    <a:gd name="connsiteY7" fmla="*/ 30556 h 66171"/>
                    <a:gd name="connsiteX8" fmla="*/ 6476 w 48768"/>
                    <a:gd name="connsiteY8" fmla="*/ 7791 h 66171"/>
                    <a:gd name="connsiteX9" fmla="*/ 23575 w 48768"/>
                    <a:gd name="connsiteY9" fmla="*/ 0 h 66171"/>
                    <a:gd name="connsiteX10" fmla="*/ 40472 w 48768"/>
                    <a:gd name="connsiteY10" fmla="*/ 7791 h 66171"/>
                    <a:gd name="connsiteX11" fmla="*/ 46947 w 48768"/>
                    <a:gd name="connsiteY11" fmla="*/ 30556 h 66171"/>
                    <a:gd name="connsiteX12" fmla="*/ 45531 w 48768"/>
                    <a:gd name="connsiteY12" fmla="*/ 43001 h 66171"/>
                    <a:gd name="connsiteX13" fmla="*/ 40977 w 48768"/>
                    <a:gd name="connsiteY13" fmla="*/ 52815 h 66171"/>
                    <a:gd name="connsiteX14" fmla="*/ 33085 w 48768"/>
                    <a:gd name="connsiteY14" fmla="*/ 46138 h 66171"/>
                    <a:gd name="connsiteX15" fmla="*/ 36829 w 48768"/>
                    <a:gd name="connsiteY15" fmla="*/ 30860 h 66171"/>
                    <a:gd name="connsiteX16" fmla="*/ 33085 w 48768"/>
                    <a:gd name="connsiteY16" fmla="*/ 15480 h 66171"/>
                    <a:gd name="connsiteX17" fmla="*/ 23474 w 48768"/>
                    <a:gd name="connsiteY17" fmla="*/ 10523 h 66171"/>
                    <a:gd name="connsiteX18" fmla="*/ 13761 w 48768"/>
                    <a:gd name="connsiteY18" fmla="*/ 15480 h 66171"/>
                    <a:gd name="connsiteX19" fmla="*/ 10017 w 48768"/>
                    <a:gd name="connsiteY19" fmla="*/ 30860 h 66171"/>
                    <a:gd name="connsiteX20" fmla="*/ 13761 w 48768"/>
                    <a:gd name="connsiteY20" fmla="*/ 46441 h 66171"/>
                    <a:gd name="connsiteX21" fmla="*/ 23170 w 48768"/>
                    <a:gd name="connsiteY21" fmla="*/ 51500 h 66171"/>
                    <a:gd name="connsiteX22" fmla="*/ 27116 w 48768"/>
                    <a:gd name="connsiteY22" fmla="*/ 50691 h 66171"/>
                    <a:gd name="connsiteX23" fmla="*/ 21045 w 48768"/>
                    <a:gd name="connsiteY23" fmla="*/ 46947 h 66171"/>
                    <a:gd name="connsiteX24" fmla="*/ 23777 w 48768"/>
                    <a:gd name="connsiteY24" fmla="*/ 40168 h 66171"/>
                    <a:gd name="connsiteX25" fmla="*/ 33085 w 48768"/>
                    <a:gd name="connsiteY25" fmla="*/ 46138 h 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8" h="66171">
                      <a:moveTo>
                        <a:pt x="40977" y="52815"/>
                      </a:moveTo>
                      <a:cubicBezTo>
                        <a:pt x="43406" y="54839"/>
                        <a:pt x="45935" y="56559"/>
                        <a:pt x="48768" y="57773"/>
                      </a:cubicBezTo>
                      <a:lnTo>
                        <a:pt x="45227" y="66171"/>
                      </a:lnTo>
                      <a:cubicBezTo>
                        <a:pt x="43810" y="65665"/>
                        <a:pt x="42394" y="64957"/>
                        <a:pt x="40977" y="63945"/>
                      </a:cubicBezTo>
                      <a:cubicBezTo>
                        <a:pt x="40674" y="63743"/>
                        <a:pt x="38448" y="62023"/>
                        <a:pt x="34401" y="58684"/>
                      </a:cubicBezTo>
                      <a:cubicBezTo>
                        <a:pt x="31163" y="60404"/>
                        <a:pt x="27521" y="61213"/>
                        <a:pt x="23474" y="61213"/>
                      </a:cubicBezTo>
                      <a:cubicBezTo>
                        <a:pt x="16492" y="61213"/>
                        <a:pt x="10826" y="58583"/>
                        <a:pt x="6476" y="53321"/>
                      </a:cubicBezTo>
                      <a:cubicBezTo>
                        <a:pt x="2125" y="48060"/>
                        <a:pt x="0" y="40472"/>
                        <a:pt x="0" y="30556"/>
                      </a:cubicBezTo>
                      <a:cubicBezTo>
                        <a:pt x="0" y="20641"/>
                        <a:pt x="2125" y="13052"/>
                        <a:pt x="6476" y="7791"/>
                      </a:cubicBezTo>
                      <a:cubicBezTo>
                        <a:pt x="10826" y="2631"/>
                        <a:pt x="16492" y="0"/>
                        <a:pt x="23575" y="0"/>
                      </a:cubicBezTo>
                      <a:cubicBezTo>
                        <a:pt x="30556" y="0"/>
                        <a:pt x="36222" y="2631"/>
                        <a:pt x="40472" y="7791"/>
                      </a:cubicBezTo>
                      <a:cubicBezTo>
                        <a:pt x="44822" y="13052"/>
                        <a:pt x="46947" y="20641"/>
                        <a:pt x="46947" y="30556"/>
                      </a:cubicBezTo>
                      <a:cubicBezTo>
                        <a:pt x="46947" y="35413"/>
                        <a:pt x="46441" y="39460"/>
                        <a:pt x="45531" y="43001"/>
                      </a:cubicBezTo>
                      <a:cubicBezTo>
                        <a:pt x="44620" y="46542"/>
                        <a:pt x="43001" y="49881"/>
                        <a:pt x="40977" y="52815"/>
                      </a:cubicBezTo>
                      <a:close/>
                      <a:moveTo>
                        <a:pt x="33085" y="46138"/>
                      </a:moveTo>
                      <a:cubicBezTo>
                        <a:pt x="35615" y="42596"/>
                        <a:pt x="36829" y="37537"/>
                        <a:pt x="36829" y="30860"/>
                      </a:cubicBezTo>
                      <a:cubicBezTo>
                        <a:pt x="36829" y="23878"/>
                        <a:pt x="35615" y="18819"/>
                        <a:pt x="33085" y="15480"/>
                      </a:cubicBezTo>
                      <a:cubicBezTo>
                        <a:pt x="30556" y="12141"/>
                        <a:pt x="27318" y="10523"/>
                        <a:pt x="23474" y="10523"/>
                      </a:cubicBezTo>
                      <a:cubicBezTo>
                        <a:pt x="19527" y="10523"/>
                        <a:pt x="16290" y="12243"/>
                        <a:pt x="13761" y="15480"/>
                      </a:cubicBezTo>
                      <a:cubicBezTo>
                        <a:pt x="11231" y="18819"/>
                        <a:pt x="10017" y="23979"/>
                        <a:pt x="10017" y="30860"/>
                      </a:cubicBezTo>
                      <a:cubicBezTo>
                        <a:pt x="10017" y="37841"/>
                        <a:pt x="11231" y="43102"/>
                        <a:pt x="13761" y="46441"/>
                      </a:cubicBezTo>
                      <a:cubicBezTo>
                        <a:pt x="16290" y="49780"/>
                        <a:pt x="19427" y="51500"/>
                        <a:pt x="23170" y="51500"/>
                      </a:cubicBezTo>
                      <a:cubicBezTo>
                        <a:pt x="24586" y="51500"/>
                        <a:pt x="25902" y="51197"/>
                        <a:pt x="27116" y="50691"/>
                      </a:cubicBezTo>
                      <a:cubicBezTo>
                        <a:pt x="25093" y="49072"/>
                        <a:pt x="23069" y="47858"/>
                        <a:pt x="21045" y="46947"/>
                      </a:cubicBezTo>
                      <a:lnTo>
                        <a:pt x="23777" y="40168"/>
                      </a:lnTo>
                      <a:cubicBezTo>
                        <a:pt x="27116" y="41382"/>
                        <a:pt x="30151" y="43406"/>
                        <a:pt x="33085" y="46138"/>
                      </a:cubicBezTo>
                      <a:close/>
                    </a:path>
                  </a:pathLst>
                </a:custGeom>
                <a:solidFill>
                  <a:srgbClr val="000000"/>
                </a:solidFill>
                <a:ln w="10108"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18A8719E-7E42-EA98-EABE-615B33CD4116}"/>
                    </a:ext>
                  </a:extLst>
                </p:cNvPr>
                <p:cNvSpPr/>
                <p:nvPr/>
              </p:nvSpPr>
              <p:spPr>
                <a:xfrm>
                  <a:off x="11260383" y="692445"/>
                  <a:ext cx="38751" cy="60201"/>
                </a:xfrm>
                <a:custGeom>
                  <a:avLst/>
                  <a:gdLst>
                    <a:gd name="connsiteX0" fmla="*/ 0 w 38751"/>
                    <a:gd name="connsiteY0" fmla="*/ 0 h 60201"/>
                    <a:gd name="connsiteX1" fmla="*/ 9713 w 38751"/>
                    <a:gd name="connsiteY1" fmla="*/ 0 h 60201"/>
                    <a:gd name="connsiteX2" fmla="*/ 9713 w 38751"/>
                    <a:gd name="connsiteY2" fmla="*/ 31973 h 60201"/>
                    <a:gd name="connsiteX3" fmla="*/ 10118 w 38751"/>
                    <a:gd name="connsiteY3" fmla="*/ 41686 h 60201"/>
                    <a:gd name="connsiteX4" fmla="*/ 13254 w 38751"/>
                    <a:gd name="connsiteY4" fmla="*/ 47757 h 60201"/>
                    <a:gd name="connsiteX5" fmla="*/ 19730 w 38751"/>
                    <a:gd name="connsiteY5" fmla="*/ 49881 h 60201"/>
                    <a:gd name="connsiteX6" fmla="*/ 25294 w 38751"/>
                    <a:gd name="connsiteY6" fmla="*/ 48364 h 60201"/>
                    <a:gd name="connsiteX7" fmla="*/ 28229 w 38751"/>
                    <a:gd name="connsiteY7" fmla="*/ 44215 h 60201"/>
                    <a:gd name="connsiteX8" fmla="*/ 29038 w 38751"/>
                    <a:gd name="connsiteY8" fmla="*/ 32681 h 60201"/>
                    <a:gd name="connsiteX9" fmla="*/ 29038 w 38751"/>
                    <a:gd name="connsiteY9" fmla="*/ 0 h 60201"/>
                    <a:gd name="connsiteX10" fmla="*/ 38751 w 38751"/>
                    <a:gd name="connsiteY10" fmla="*/ 0 h 60201"/>
                    <a:gd name="connsiteX11" fmla="*/ 38751 w 38751"/>
                    <a:gd name="connsiteY11" fmla="*/ 31062 h 60201"/>
                    <a:gd name="connsiteX12" fmla="*/ 37436 w 38751"/>
                    <a:gd name="connsiteY12" fmla="*/ 48262 h 60201"/>
                    <a:gd name="connsiteX13" fmla="*/ 31669 w 38751"/>
                    <a:gd name="connsiteY13" fmla="*/ 56863 h 60201"/>
                    <a:gd name="connsiteX14" fmla="*/ 19932 w 38751"/>
                    <a:gd name="connsiteY14" fmla="*/ 60202 h 60201"/>
                    <a:gd name="connsiteX15" fmla="*/ 8094 w 38751"/>
                    <a:gd name="connsiteY15" fmla="*/ 57470 h 60201"/>
                    <a:gd name="connsiteX16" fmla="*/ 1922 w 38751"/>
                    <a:gd name="connsiteY16" fmla="*/ 49780 h 60201"/>
                    <a:gd name="connsiteX17" fmla="*/ 0 w 38751"/>
                    <a:gd name="connsiteY17" fmla="*/ 31568 h 60201"/>
                    <a:gd name="connsiteX18" fmla="*/ 0 w 38751"/>
                    <a:gd name="connsiteY18" fmla="*/ 0 h 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1" h="60201">
                      <a:moveTo>
                        <a:pt x="0" y="0"/>
                      </a:moveTo>
                      <a:lnTo>
                        <a:pt x="9713" y="0"/>
                      </a:lnTo>
                      <a:lnTo>
                        <a:pt x="9713" y="31973"/>
                      </a:lnTo>
                      <a:cubicBezTo>
                        <a:pt x="9713" y="36930"/>
                        <a:pt x="9814" y="40168"/>
                        <a:pt x="10118" y="41686"/>
                      </a:cubicBezTo>
                      <a:cubicBezTo>
                        <a:pt x="10522" y="44316"/>
                        <a:pt x="11534" y="46340"/>
                        <a:pt x="13254" y="47757"/>
                      </a:cubicBezTo>
                      <a:cubicBezTo>
                        <a:pt x="14974" y="49173"/>
                        <a:pt x="16998" y="49881"/>
                        <a:pt x="19730" y="49881"/>
                      </a:cubicBezTo>
                      <a:cubicBezTo>
                        <a:pt x="21956" y="49881"/>
                        <a:pt x="23878" y="49375"/>
                        <a:pt x="25294" y="48364"/>
                      </a:cubicBezTo>
                      <a:cubicBezTo>
                        <a:pt x="26711" y="47352"/>
                        <a:pt x="27723" y="45935"/>
                        <a:pt x="28229" y="44215"/>
                      </a:cubicBezTo>
                      <a:cubicBezTo>
                        <a:pt x="28735" y="42495"/>
                        <a:pt x="29038" y="38549"/>
                        <a:pt x="29038" y="32681"/>
                      </a:cubicBezTo>
                      <a:lnTo>
                        <a:pt x="29038" y="0"/>
                      </a:lnTo>
                      <a:lnTo>
                        <a:pt x="38751" y="0"/>
                      </a:lnTo>
                      <a:lnTo>
                        <a:pt x="38751" y="31062"/>
                      </a:lnTo>
                      <a:cubicBezTo>
                        <a:pt x="38751" y="38954"/>
                        <a:pt x="38347" y="44721"/>
                        <a:pt x="37436" y="48262"/>
                      </a:cubicBezTo>
                      <a:cubicBezTo>
                        <a:pt x="36526" y="51804"/>
                        <a:pt x="34704" y="54637"/>
                        <a:pt x="31669" y="56863"/>
                      </a:cubicBezTo>
                      <a:cubicBezTo>
                        <a:pt x="28735" y="59089"/>
                        <a:pt x="24789" y="60202"/>
                        <a:pt x="19932" y="60202"/>
                      </a:cubicBezTo>
                      <a:cubicBezTo>
                        <a:pt x="14873" y="60202"/>
                        <a:pt x="10927" y="59291"/>
                        <a:pt x="8094" y="57470"/>
                      </a:cubicBezTo>
                      <a:cubicBezTo>
                        <a:pt x="5261" y="55648"/>
                        <a:pt x="3237" y="53119"/>
                        <a:pt x="1922" y="49780"/>
                      </a:cubicBezTo>
                      <a:cubicBezTo>
                        <a:pt x="607" y="46441"/>
                        <a:pt x="0" y="40370"/>
                        <a:pt x="0" y="31568"/>
                      </a:cubicBezTo>
                      <a:lnTo>
                        <a:pt x="0" y="0"/>
                      </a:lnTo>
                      <a:close/>
                    </a:path>
                  </a:pathLst>
                </a:custGeom>
                <a:solidFill>
                  <a:srgbClr val="000000"/>
                </a:solidFill>
                <a:ln w="10108" cap="flat">
                  <a:noFill/>
                  <a:prstDash val="solid"/>
                  <a:miter/>
                </a:ln>
              </p:spPr>
              <p:txBody>
                <a:bodyPr rtlCol="0" anchor="ctr"/>
                <a:lstStyle/>
                <a:p>
                  <a:endParaRPr lang="es-CO"/>
                </a:p>
              </p:txBody>
            </p:sp>
            <p:sp>
              <p:nvSpPr>
                <p:cNvPr id="64" name="Forma libre: forma 63">
                  <a:extLst>
                    <a:ext uri="{FF2B5EF4-FFF2-40B4-BE49-F238E27FC236}">
                      <a16:creationId xmlns:a16="http://schemas.microsoft.com/office/drawing/2014/main" id="{5ECF12DC-244C-D86B-FA6A-6827DF17792D}"/>
                    </a:ext>
                  </a:extLst>
                </p:cNvPr>
                <p:cNvSpPr/>
                <p:nvPr/>
              </p:nvSpPr>
              <p:spPr>
                <a:xfrm>
                  <a:off x="11309050"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5" name="Forma libre: forma 64">
                  <a:extLst>
                    <a:ext uri="{FF2B5EF4-FFF2-40B4-BE49-F238E27FC236}">
                      <a16:creationId xmlns:a16="http://schemas.microsoft.com/office/drawing/2014/main" id="{260C0657-B44A-1038-F78C-8D77A17FF00E}"/>
                    </a:ext>
                  </a:extLst>
                </p:cNvPr>
                <p:cNvSpPr/>
                <p:nvPr/>
              </p:nvSpPr>
              <p:spPr>
                <a:xfrm>
                  <a:off x="1132321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8 w 48768"/>
                    <a:gd name="connsiteY9" fmla="*/ 35716 h 59088"/>
                    <a:gd name="connsiteX10" fmla="*/ 23979 w 48768"/>
                    <a:gd name="connsiteY10" fmla="*/ 13760 h 59088"/>
                    <a:gd name="connsiteX11" fmla="*/ 17403 w 48768"/>
                    <a:gd name="connsiteY11" fmla="*/ 35716 h 59088"/>
                    <a:gd name="connsiteX12" fmla="*/ 30758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8" y="35716"/>
                      </a:moveTo>
                      <a:lnTo>
                        <a:pt x="23979" y="13760"/>
                      </a:lnTo>
                      <a:lnTo>
                        <a:pt x="17403" y="35716"/>
                      </a:lnTo>
                      <a:lnTo>
                        <a:pt x="30758" y="35716"/>
                      </a:lnTo>
                      <a:close/>
                    </a:path>
                  </a:pathLst>
                </a:custGeom>
                <a:solidFill>
                  <a:srgbClr val="000000"/>
                </a:solidFill>
                <a:ln w="10108" cap="flat">
                  <a:noFill/>
                  <a:prstDash val="solid"/>
                  <a:miter/>
                </a:ln>
              </p:spPr>
              <p:txBody>
                <a:bodyPr rtlCol="0" anchor="ctr"/>
                <a:lstStyle/>
                <a:p>
                  <a:endParaRPr lang="es-CO"/>
                </a:p>
              </p:txBody>
            </p:sp>
          </p:grpSp>
          <p:sp>
            <p:nvSpPr>
              <p:cNvPr id="10" name="Forma libre: forma 9">
                <a:extLst>
                  <a:ext uri="{FF2B5EF4-FFF2-40B4-BE49-F238E27FC236}">
                    <a16:creationId xmlns:a16="http://schemas.microsoft.com/office/drawing/2014/main" id="{B46410DD-4CFD-520E-6C3A-4855CC9BD604}"/>
                  </a:ext>
                </a:extLst>
              </p:cNvPr>
              <p:cNvSpPr/>
              <p:nvPr/>
            </p:nvSpPr>
            <p:spPr>
              <a:xfrm>
                <a:off x="10616985" y="653896"/>
                <a:ext cx="775031" cy="11939"/>
              </a:xfrm>
              <a:custGeom>
                <a:avLst/>
                <a:gdLst>
                  <a:gd name="connsiteX0" fmla="*/ 0 w 775031"/>
                  <a:gd name="connsiteY0" fmla="*/ 0 h 11939"/>
                  <a:gd name="connsiteX1" fmla="*/ 775032 w 775031"/>
                  <a:gd name="connsiteY1" fmla="*/ 0 h 11939"/>
                  <a:gd name="connsiteX2" fmla="*/ 775032 w 775031"/>
                  <a:gd name="connsiteY2" fmla="*/ 11939 h 11939"/>
                  <a:gd name="connsiteX3" fmla="*/ 0 w 775031"/>
                  <a:gd name="connsiteY3" fmla="*/ 11939 h 11939"/>
                </a:gdLst>
                <a:ahLst/>
                <a:cxnLst>
                  <a:cxn ang="0">
                    <a:pos x="connsiteX0" y="connsiteY0"/>
                  </a:cxn>
                  <a:cxn ang="0">
                    <a:pos x="connsiteX1" y="connsiteY1"/>
                  </a:cxn>
                  <a:cxn ang="0">
                    <a:pos x="connsiteX2" y="connsiteY2"/>
                  </a:cxn>
                  <a:cxn ang="0">
                    <a:pos x="connsiteX3" y="connsiteY3"/>
                  </a:cxn>
                </a:cxnLst>
                <a:rect l="l" t="t" r="r" b="b"/>
                <a:pathLst>
                  <a:path w="775031" h="11939">
                    <a:moveTo>
                      <a:pt x="0" y="0"/>
                    </a:moveTo>
                    <a:lnTo>
                      <a:pt x="775032" y="0"/>
                    </a:lnTo>
                    <a:lnTo>
                      <a:pt x="775032" y="11939"/>
                    </a:lnTo>
                    <a:lnTo>
                      <a:pt x="0" y="11939"/>
                    </a:lnTo>
                    <a:close/>
                  </a:path>
                </a:pathLst>
              </a:custGeom>
              <a:solidFill>
                <a:srgbClr val="000000"/>
              </a:solidFill>
              <a:ln w="10108" cap="flat">
                <a:noFill/>
                <a:prstDash val="solid"/>
                <a:miter/>
              </a:ln>
            </p:spPr>
            <p:txBody>
              <a:bodyPr rtlCol="0" anchor="ctr"/>
              <a:lstStyle/>
              <a:p>
                <a:endParaRPr lang="es-CO"/>
              </a:p>
            </p:txBody>
          </p:sp>
          <p:grpSp>
            <p:nvGrpSpPr>
              <p:cNvPr id="11" name="Gráfico 2">
                <a:extLst>
                  <a:ext uri="{FF2B5EF4-FFF2-40B4-BE49-F238E27FC236}">
                    <a16:creationId xmlns:a16="http://schemas.microsoft.com/office/drawing/2014/main" id="{D860397A-DC90-EB65-07EF-F0A37D77DFC8}"/>
                  </a:ext>
                </a:extLst>
              </p:cNvPr>
              <p:cNvGrpSpPr/>
              <p:nvPr/>
            </p:nvGrpSpPr>
            <p:grpSpPr>
              <a:xfrm>
                <a:off x="10615974" y="390324"/>
                <a:ext cx="763092" cy="248090"/>
                <a:chOff x="10615974" y="390324"/>
                <a:chExt cx="763092" cy="248090"/>
              </a:xfrm>
              <a:solidFill>
                <a:srgbClr val="000000"/>
              </a:solidFill>
            </p:grpSpPr>
            <p:sp>
              <p:nvSpPr>
                <p:cNvPr id="17" name="Forma libre: forma 16">
                  <a:extLst>
                    <a:ext uri="{FF2B5EF4-FFF2-40B4-BE49-F238E27FC236}">
                      <a16:creationId xmlns:a16="http://schemas.microsoft.com/office/drawing/2014/main" id="{6E4B1DFA-AB62-061D-28D3-864C3FA8109E}"/>
                    </a:ext>
                  </a:extLst>
                </p:cNvPr>
                <p:cNvSpPr/>
                <p:nvPr/>
              </p:nvSpPr>
              <p:spPr>
                <a:xfrm>
                  <a:off x="10615974" y="390426"/>
                  <a:ext cx="46441" cy="65968"/>
                </a:xfrm>
                <a:custGeom>
                  <a:avLst/>
                  <a:gdLst>
                    <a:gd name="connsiteX0" fmla="*/ 0 w 46441"/>
                    <a:gd name="connsiteY0" fmla="*/ 58583 h 65968"/>
                    <a:gd name="connsiteX1" fmla="*/ 4351 w 46441"/>
                    <a:gd name="connsiteY1" fmla="*/ 47453 h 65968"/>
                    <a:gd name="connsiteX2" fmla="*/ 22765 w 46441"/>
                    <a:gd name="connsiteY2" fmla="*/ 54131 h 65968"/>
                    <a:gd name="connsiteX3" fmla="*/ 33490 w 46441"/>
                    <a:gd name="connsiteY3" fmla="*/ 47251 h 65968"/>
                    <a:gd name="connsiteX4" fmla="*/ 1012 w 46441"/>
                    <a:gd name="connsiteY4" fmla="*/ 19831 h 65968"/>
                    <a:gd name="connsiteX5" fmla="*/ 24586 w 46441"/>
                    <a:gd name="connsiteY5" fmla="*/ 0 h 65968"/>
                    <a:gd name="connsiteX6" fmla="*/ 44013 w 46441"/>
                    <a:gd name="connsiteY6" fmla="*/ 5666 h 65968"/>
                    <a:gd name="connsiteX7" fmla="*/ 40067 w 46441"/>
                    <a:gd name="connsiteY7" fmla="*/ 16897 h 65968"/>
                    <a:gd name="connsiteX8" fmla="*/ 24586 w 46441"/>
                    <a:gd name="connsiteY8" fmla="*/ 11838 h 65968"/>
                    <a:gd name="connsiteX9" fmla="*/ 13962 w 46441"/>
                    <a:gd name="connsiteY9" fmla="*/ 19123 h 65968"/>
                    <a:gd name="connsiteX10" fmla="*/ 46441 w 46441"/>
                    <a:gd name="connsiteY10" fmla="*/ 46239 h 65968"/>
                    <a:gd name="connsiteX11" fmla="*/ 22765 w 46441"/>
                    <a:gd name="connsiteY11" fmla="*/ 65969 h 65968"/>
                    <a:gd name="connsiteX12" fmla="*/ 0 w 46441"/>
                    <a:gd name="connsiteY12" fmla="*/ 58583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1" h="65968">
                      <a:moveTo>
                        <a:pt x="0" y="58583"/>
                      </a:moveTo>
                      <a:lnTo>
                        <a:pt x="4351" y="47453"/>
                      </a:lnTo>
                      <a:cubicBezTo>
                        <a:pt x="9106" y="51399"/>
                        <a:pt x="16087" y="54131"/>
                        <a:pt x="22765" y="54131"/>
                      </a:cubicBezTo>
                      <a:cubicBezTo>
                        <a:pt x="30455" y="54131"/>
                        <a:pt x="33490" y="51197"/>
                        <a:pt x="33490" y="47251"/>
                      </a:cubicBezTo>
                      <a:cubicBezTo>
                        <a:pt x="33490" y="35311"/>
                        <a:pt x="1012" y="43507"/>
                        <a:pt x="1012" y="19831"/>
                      </a:cubicBezTo>
                      <a:cubicBezTo>
                        <a:pt x="1012" y="9005"/>
                        <a:pt x="8701" y="0"/>
                        <a:pt x="24586" y="0"/>
                      </a:cubicBezTo>
                      <a:cubicBezTo>
                        <a:pt x="31568" y="0"/>
                        <a:pt x="38751" y="1922"/>
                        <a:pt x="44013" y="5666"/>
                      </a:cubicBezTo>
                      <a:lnTo>
                        <a:pt x="40067" y="16897"/>
                      </a:lnTo>
                      <a:cubicBezTo>
                        <a:pt x="34907" y="13558"/>
                        <a:pt x="29544" y="11838"/>
                        <a:pt x="24586" y="11838"/>
                      </a:cubicBezTo>
                      <a:cubicBezTo>
                        <a:pt x="16897" y="11838"/>
                        <a:pt x="13962" y="15076"/>
                        <a:pt x="13962" y="19123"/>
                      </a:cubicBezTo>
                      <a:cubicBezTo>
                        <a:pt x="13962" y="30860"/>
                        <a:pt x="46441" y="22765"/>
                        <a:pt x="46441" y="46239"/>
                      </a:cubicBezTo>
                      <a:cubicBezTo>
                        <a:pt x="46441" y="56863"/>
                        <a:pt x="38751" y="65969"/>
                        <a:pt x="22765" y="65969"/>
                      </a:cubicBezTo>
                      <a:cubicBezTo>
                        <a:pt x="13861" y="65969"/>
                        <a:pt x="4958" y="62933"/>
                        <a:pt x="0" y="58583"/>
                      </a:cubicBezTo>
                    </a:path>
                  </a:pathLst>
                </a:custGeom>
                <a:solidFill>
                  <a:srgbClr val="000000"/>
                </a:solidFill>
                <a:ln w="10108"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F3D23CF2-010A-D972-FE45-4E045760DD24}"/>
                    </a:ext>
                  </a:extLst>
                </p:cNvPr>
                <p:cNvSpPr/>
                <p:nvPr/>
              </p:nvSpPr>
              <p:spPr>
                <a:xfrm>
                  <a:off x="10713409" y="390324"/>
                  <a:ext cx="61112" cy="65969"/>
                </a:xfrm>
                <a:custGeom>
                  <a:avLst/>
                  <a:gdLst>
                    <a:gd name="connsiteX0" fmla="*/ 0 w 61112"/>
                    <a:gd name="connsiteY0" fmla="*/ 32984 h 65969"/>
                    <a:gd name="connsiteX1" fmla="*/ 30556 w 61112"/>
                    <a:gd name="connsiteY1" fmla="*/ 0 h 65969"/>
                    <a:gd name="connsiteX2" fmla="*/ 61112 w 61112"/>
                    <a:gd name="connsiteY2" fmla="*/ 32984 h 65969"/>
                    <a:gd name="connsiteX3" fmla="*/ 30556 w 61112"/>
                    <a:gd name="connsiteY3" fmla="*/ 65969 h 65969"/>
                    <a:gd name="connsiteX4" fmla="*/ 0 w 61112"/>
                    <a:gd name="connsiteY4" fmla="*/ 32984 h 65969"/>
                    <a:gd name="connsiteX5" fmla="*/ 48060 w 61112"/>
                    <a:gd name="connsiteY5" fmla="*/ 32984 h 65969"/>
                    <a:gd name="connsiteX6" fmla="*/ 30556 w 61112"/>
                    <a:gd name="connsiteY6" fmla="*/ 12546 h 65969"/>
                    <a:gd name="connsiteX7" fmla="*/ 13052 w 61112"/>
                    <a:gd name="connsiteY7" fmla="*/ 32984 h 65969"/>
                    <a:gd name="connsiteX8" fmla="*/ 30556 w 61112"/>
                    <a:gd name="connsiteY8" fmla="*/ 53423 h 65969"/>
                    <a:gd name="connsiteX9" fmla="*/ 48060 w 61112"/>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12" h="65969">
                      <a:moveTo>
                        <a:pt x="0" y="32984"/>
                      </a:moveTo>
                      <a:cubicBezTo>
                        <a:pt x="0" y="14064"/>
                        <a:pt x="12951" y="0"/>
                        <a:pt x="30556" y="0"/>
                      </a:cubicBezTo>
                      <a:cubicBezTo>
                        <a:pt x="48060" y="0"/>
                        <a:pt x="61112" y="13963"/>
                        <a:pt x="61112" y="32984"/>
                      </a:cubicBezTo>
                      <a:cubicBezTo>
                        <a:pt x="61112" y="52006"/>
                        <a:pt x="48161" y="65969"/>
                        <a:pt x="30556" y="65969"/>
                      </a:cubicBezTo>
                      <a:cubicBezTo>
                        <a:pt x="12951" y="66070"/>
                        <a:pt x="0" y="52006"/>
                        <a:pt x="0" y="32984"/>
                      </a:cubicBezTo>
                      <a:moveTo>
                        <a:pt x="48060" y="32984"/>
                      </a:moveTo>
                      <a:cubicBezTo>
                        <a:pt x="48060" y="20843"/>
                        <a:pt x="40573" y="12546"/>
                        <a:pt x="30556" y="12546"/>
                      </a:cubicBezTo>
                      <a:cubicBezTo>
                        <a:pt x="20540" y="12546"/>
                        <a:pt x="13052" y="20843"/>
                        <a:pt x="13052" y="32984"/>
                      </a:cubicBezTo>
                      <a:cubicBezTo>
                        <a:pt x="13052" y="45126"/>
                        <a:pt x="20540" y="53423"/>
                        <a:pt x="30556" y="53423"/>
                      </a:cubicBezTo>
                      <a:cubicBezTo>
                        <a:pt x="40573" y="53423"/>
                        <a:pt x="48060" y="45126"/>
                        <a:pt x="48060" y="32984"/>
                      </a:cubicBezTo>
                    </a:path>
                  </a:pathLst>
                </a:custGeom>
                <a:solidFill>
                  <a:srgbClr val="000000"/>
                </a:solidFill>
                <a:ln w="10108"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F22F046A-DF50-9042-BC80-7F53FD58284F}"/>
                    </a:ext>
                  </a:extLst>
                </p:cNvPr>
                <p:cNvSpPr/>
                <p:nvPr/>
              </p:nvSpPr>
              <p:spPr>
                <a:xfrm>
                  <a:off x="10826426" y="390324"/>
                  <a:ext cx="53321" cy="65969"/>
                </a:xfrm>
                <a:custGeom>
                  <a:avLst/>
                  <a:gdLst>
                    <a:gd name="connsiteX0" fmla="*/ 0 w 53321"/>
                    <a:gd name="connsiteY0" fmla="*/ 32984 h 65969"/>
                    <a:gd name="connsiteX1" fmla="*/ 30354 w 53321"/>
                    <a:gd name="connsiteY1" fmla="*/ 0 h 65969"/>
                    <a:gd name="connsiteX2" fmla="*/ 53321 w 53321"/>
                    <a:gd name="connsiteY2" fmla="*/ 11332 h 65969"/>
                    <a:gd name="connsiteX3" fmla="*/ 45025 w 53321"/>
                    <a:gd name="connsiteY3" fmla="*/ 20033 h 65969"/>
                    <a:gd name="connsiteX4" fmla="*/ 30961 w 53321"/>
                    <a:gd name="connsiteY4" fmla="*/ 12546 h 65969"/>
                    <a:gd name="connsiteX5" fmla="*/ 13052 w 53321"/>
                    <a:gd name="connsiteY5" fmla="*/ 32984 h 65969"/>
                    <a:gd name="connsiteX6" fmla="*/ 30961 w 53321"/>
                    <a:gd name="connsiteY6" fmla="*/ 53423 h 65969"/>
                    <a:gd name="connsiteX7" fmla="*/ 45025 w 53321"/>
                    <a:gd name="connsiteY7" fmla="*/ 45834 h 65969"/>
                    <a:gd name="connsiteX8" fmla="*/ 53321 w 53321"/>
                    <a:gd name="connsiteY8" fmla="*/ 54535 h 65969"/>
                    <a:gd name="connsiteX9" fmla="*/ 30252 w 53321"/>
                    <a:gd name="connsiteY9" fmla="*/ 65969 h 65969"/>
                    <a:gd name="connsiteX10" fmla="*/ 0 w 53321"/>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21" h="65969">
                      <a:moveTo>
                        <a:pt x="0" y="32984"/>
                      </a:moveTo>
                      <a:cubicBezTo>
                        <a:pt x="0" y="13760"/>
                        <a:pt x="12951" y="0"/>
                        <a:pt x="30354" y="0"/>
                      </a:cubicBezTo>
                      <a:cubicBezTo>
                        <a:pt x="39966" y="0"/>
                        <a:pt x="48060" y="4047"/>
                        <a:pt x="53321" y="11332"/>
                      </a:cubicBezTo>
                      <a:lnTo>
                        <a:pt x="45025" y="20033"/>
                      </a:lnTo>
                      <a:cubicBezTo>
                        <a:pt x="41281" y="15076"/>
                        <a:pt x="36526" y="12546"/>
                        <a:pt x="30961" y="12546"/>
                      </a:cubicBezTo>
                      <a:cubicBezTo>
                        <a:pt x="20539" y="12546"/>
                        <a:pt x="13052" y="20944"/>
                        <a:pt x="13052" y="32984"/>
                      </a:cubicBezTo>
                      <a:cubicBezTo>
                        <a:pt x="13052" y="45025"/>
                        <a:pt x="20438" y="53423"/>
                        <a:pt x="30961" y="53423"/>
                      </a:cubicBezTo>
                      <a:cubicBezTo>
                        <a:pt x="36526" y="53423"/>
                        <a:pt x="41281" y="50893"/>
                        <a:pt x="45025" y="45834"/>
                      </a:cubicBezTo>
                      <a:lnTo>
                        <a:pt x="53321" y="54535"/>
                      </a:lnTo>
                      <a:cubicBezTo>
                        <a:pt x="48060" y="61922"/>
                        <a:pt x="39966" y="65969"/>
                        <a:pt x="30252"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C3C0FBD2-FCA3-9A3F-4475-F45DEBEB97E8}"/>
                    </a:ext>
                  </a:extLst>
                </p:cNvPr>
                <p:cNvSpPr/>
                <p:nvPr/>
              </p:nvSpPr>
              <p:spPr>
                <a:xfrm>
                  <a:off x="10934081" y="391437"/>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F229B42E-DEE1-A293-A597-FB652C27C291}"/>
                    </a:ext>
                  </a:extLst>
                </p:cNvPr>
                <p:cNvSpPr/>
                <p:nvPr/>
              </p:nvSpPr>
              <p:spPr>
                <a:xfrm>
                  <a:off x="11006019" y="391437"/>
                  <a:ext cx="43203" cy="63843"/>
                </a:xfrm>
                <a:custGeom>
                  <a:avLst/>
                  <a:gdLst>
                    <a:gd name="connsiteX0" fmla="*/ 43203 w 43203"/>
                    <a:gd name="connsiteY0" fmla="*/ 52006 h 63843"/>
                    <a:gd name="connsiteX1" fmla="*/ 43203 w 43203"/>
                    <a:gd name="connsiteY1" fmla="*/ 63844 h 63843"/>
                    <a:gd name="connsiteX2" fmla="*/ 0 w 43203"/>
                    <a:gd name="connsiteY2" fmla="*/ 63844 h 63843"/>
                    <a:gd name="connsiteX3" fmla="*/ 0 w 43203"/>
                    <a:gd name="connsiteY3" fmla="*/ 0 h 63843"/>
                    <a:gd name="connsiteX4" fmla="*/ 42192 w 43203"/>
                    <a:gd name="connsiteY4" fmla="*/ 0 h 63843"/>
                    <a:gd name="connsiteX5" fmla="*/ 42192 w 43203"/>
                    <a:gd name="connsiteY5" fmla="*/ 11838 h 63843"/>
                    <a:gd name="connsiteX6" fmla="*/ 12850 w 43203"/>
                    <a:gd name="connsiteY6" fmla="*/ 11838 h 63843"/>
                    <a:gd name="connsiteX7" fmla="*/ 12850 w 43203"/>
                    <a:gd name="connsiteY7" fmla="*/ 25699 h 63843"/>
                    <a:gd name="connsiteX8" fmla="*/ 38751 w 43203"/>
                    <a:gd name="connsiteY8" fmla="*/ 25699 h 63843"/>
                    <a:gd name="connsiteX9" fmla="*/ 38751 w 43203"/>
                    <a:gd name="connsiteY9" fmla="*/ 37234 h 63843"/>
                    <a:gd name="connsiteX10" fmla="*/ 12850 w 43203"/>
                    <a:gd name="connsiteY10" fmla="*/ 37234 h 63843"/>
                    <a:gd name="connsiteX11" fmla="*/ 12850 w 43203"/>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03" h="63843">
                      <a:moveTo>
                        <a:pt x="43203" y="52006"/>
                      </a:moveTo>
                      <a:lnTo>
                        <a:pt x="43203" y="63844"/>
                      </a:lnTo>
                      <a:lnTo>
                        <a:pt x="0" y="63844"/>
                      </a:lnTo>
                      <a:lnTo>
                        <a:pt x="0" y="0"/>
                      </a:lnTo>
                      <a:lnTo>
                        <a:pt x="42192" y="0"/>
                      </a:lnTo>
                      <a:lnTo>
                        <a:pt x="42192" y="11838"/>
                      </a:lnTo>
                      <a:lnTo>
                        <a:pt x="12850" y="11838"/>
                      </a:lnTo>
                      <a:lnTo>
                        <a:pt x="12850" y="25699"/>
                      </a:lnTo>
                      <a:lnTo>
                        <a:pt x="38751" y="25699"/>
                      </a:lnTo>
                      <a:lnTo>
                        <a:pt x="38751" y="37234"/>
                      </a:lnTo>
                      <a:lnTo>
                        <a:pt x="12850" y="37234"/>
                      </a:lnTo>
                      <a:lnTo>
                        <a:pt x="12850" y="52006"/>
                      </a:lnTo>
                      <a:close/>
                    </a:path>
                  </a:pathLst>
                </a:custGeom>
                <a:solidFill>
                  <a:srgbClr val="000000"/>
                </a:solidFill>
                <a:ln w="10108"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935A6A97-D340-516A-49A9-F1FC9219C573}"/>
                    </a:ext>
                  </a:extLst>
                </p:cNvPr>
                <p:cNvSpPr/>
                <p:nvPr/>
              </p:nvSpPr>
              <p:spPr>
                <a:xfrm>
                  <a:off x="11105174" y="391437"/>
                  <a:ext cx="56154" cy="63742"/>
                </a:xfrm>
                <a:custGeom>
                  <a:avLst/>
                  <a:gdLst>
                    <a:gd name="connsiteX0" fmla="*/ 0 w 56154"/>
                    <a:gd name="connsiteY0" fmla="*/ 0 h 63742"/>
                    <a:gd name="connsiteX1" fmla="*/ 25396 w 56154"/>
                    <a:gd name="connsiteY1" fmla="*/ 0 h 63742"/>
                    <a:gd name="connsiteX2" fmla="*/ 56155 w 56154"/>
                    <a:gd name="connsiteY2" fmla="*/ 31871 h 63742"/>
                    <a:gd name="connsiteX3" fmla="*/ 25396 w 56154"/>
                    <a:gd name="connsiteY3" fmla="*/ 63743 h 63742"/>
                    <a:gd name="connsiteX4" fmla="*/ 0 w 56154"/>
                    <a:gd name="connsiteY4" fmla="*/ 63743 h 63742"/>
                    <a:gd name="connsiteX5" fmla="*/ 0 w 56154"/>
                    <a:gd name="connsiteY5" fmla="*/ 0 h 63742"/>
                    <a:gd name="connsiteX6" fmla="*/ 24789 w 56154"/>
                    <a:gd name="connsiteY6" fmla="*/ 51702 h 63742"/>
                    <a:gd name="connsiteX7" fmla="*/ 43102 w 56154"/>
                    <a:gd name="connsiteY7" fmla="*/ 31871 h 63742"/>
                    <a:gd name="connsiteX8" fmla="*/ 24789 w 56154"/>
                    <a:gd name="connsiteY8" fmla="*/ 12040 h 63742"/>
                    <a:gd name="connsiteX9" fmla="*/ 12951 w 56154"/>
                    <a:gd name="connsiteY9" fmla="*/ 12040 h 63742"/>
                    <a:gd name="connsiteX10" fmla="*/ 12951 w 56154"/>
                    <a:gd name="connsiteY10" fmla="*/ 51601 h 63742"/>
                    <a:gd name="connsiteX11" fmla="*/ 24789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6" y="0"/>
                      </a:lnTo>
                      <a:cubicBezTo>
                        <a:pt x="43709" y="0"/>
                        <a:pt x="56155" y="12546"/>
                        <a:pt x="56155" y="31871"/>
                      </a:cubicBezTo>
                      <a:cubicBezTo>
                        <a:pt x="56155" y="51197"/>
                        <a:pt x="43608" y="63743"/>
                        <a:pt x="25396" y="63743"/>
                      </a:cubicBezTo>
                      <a:lnTo>
                        <a:pt x="0" y="63743"/>
                      </a:lnTo>
                      <a:lnTo>
                        <a:pt x="0" y="0"/>
                      </a:lnTo>
                      <a:close/>
                      <a:moveTo>
                        <a:pt x="24789" y="51702"/>
                      </a:moveTo>
                      <a:cubicBezTo>
                        <a:pt x="35919" y="51702"/>
                        <a:pt x="43102" y="44114"/>
                        <a:pt x="43102" y="31871"/>
                      </a:cubicBezTo>
                      <a:cubicBezTo>
                        <a:pt x="43102" y="19629"/>
                        <a:pt x="35817"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C631FF39-DAA9-8F18-2955-2A0E4ED4D512}"/>
                    </a:ext>
                  </a:extLst>
                </p:cNvPr>
                <p:cNvSpPr/>
                <p:nvPr/>
              </p:nvSpPr>
              <p:spPr>
                <a:xfrm>
                  <a:off x="11208681" y="391437"/>
                  <a:ext cx="62629" cy="63843"/>
                </a:xfrm>
                <a:custGeom>
                  <a:avLst/>
                  <a:gdLst>
                    <a:gd name="connsiteX0" fmla="*/ 44114 w 62629"/>
                    <a:gd name="connsiteY0" fmla="*/ 50185 h 63843"/>
                    <a:gd name="connsiteX1" fmla="*/ 18212 w 62629"/>
                    <a:gd name="connsiteY1" fmla="*/ 50185 h 63843"/>
                    <a:gd name="connsiteX2" fmla="*/ 13254 w 62629"/>
                    <a:gd name="connsiteY2" fmla="*/ 63844 h 63843"/>
                    <a:gd name="connsiteX3" fmla="*/ 0 w 62629"/>
                    <a:gd name="connsiteY3" fmla="*/ 63844 h 63843"/>
                    <a:gd name="connsiteX4" fmla="*/ 24890 w 62629"/>
                    <a:gd name="connsiteY4" fmla="*/ 0 h 63843"/>
                    <a:gd name="connsiteX5" fmla="*/ 37639 w 62629"/>
                    <a:gd name="connsiteY5" fmla="*/ 0 h 63843"/>
                    <a:gd name="connsiteX6" fmla="*/ 62630 w 62629"/>
                    <a:gd name="connsiteY6" fmla="*/ 63844 h 63843"/>
                    <a:gd name="connsiteX7" fmla="*/ 49072 w 62629"/>
                    <a:gd name="connsiteY7" fmla="*/ 63844 h 63843"/>
                    <a:gd name="connsiteX8" fmla="*/ 44114 w 62629"/>
                    <a:gd name="connsiteY8" fmla="*/ 50185 h 63843"/>
                    <a:gd name="connsiteX9" fmla="*/ 40067 w 62629"/>
                    <a:gd name="connsiteY9" fmla="*/ 38954 h 63843"/>
                    <a:gd name="connsiteX10" fmla="*/ 31264 w 62629"/>
                    <a:gd name="connsiteY10" fmla="*/ 14469 h 63843"/>
                    <a:gd name="connsiteX11" fmla="*/ 22360 w 62629"/>
                    <a:gd name="connsiteY11" fmla="*/ 38954 h 63843"/>
                    <a:gd name="connsiteX12" fmla="*/ 40067 w 62629"/>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29" h="63843">
                      <a:moveTo>
                        <a:pt x="44114" y="50185"/>
                      </a:moveTo>
                      <a:lnTo>
                        <a:pt x="18212" y="50185"/>
                      </a:lnTo>
                      <a:lnTo>
                        <a:pt x="13254" y="63844"/>
                      </a:lnTo>
                      <a:lnTo>
                        <a:pt x="0" y="63844"/>
                      </a:lnTo>
                      <a:lnTo>
                        <a:pt x="24890" y="0"/>
                      </a:lnTo>
                      <a:lnTo>
                        <a:pt x="37639" y="0"/>
                      </a:lnTo>
                      <a:lnTo>
                        <a:pt x="62630" y="63844"/>
                      </a:lnTo>
                      <a:lnTo>
                        <a:pt x="49072" y="63844"/>
                      </a:lnTo>
                      <a:lnTo>
                        <a:pt x="44114" y="50185"/>
                      </a:lnTo>
                      <a:close/>
                      <a:moveTo>
                        <a:pt x="40067" y="38954"/>
                      </a:moveTo>
                      <a:lnTo>
                        <a:pt x="31264" y="14469"/>
                      </a:lnTo>
                      <a:lnTo>
                        <a:pt x="22360" y="38954"/>
                      </a:lnTo>
                      <a:lnTo>
                        <a:pt x="40067" y="38954"/>
                      </a:lnTo>
                      <a:close/>
                    </a:path>
                  </a:pathLst>
                </a:custGeom>
                <a:solidFill>
                  <a:srgbClr val="000000"/>
                </a:solidFill>
                <a:ln w="10108"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17C6531E-B09E-361D-7DA1-37AF23292F4A}"/>
                    </a:ext>
                  </a:extLst>
                </p:cNvPr>
                <p:cNvSpPr/>
                <p:nvPr/>
              </p:nvSpPr>
              <p:spPr>
                <a:xfrm>
                  <a:off x="11322811" y="391437"/>
                  <a:ext cx="56154" cy="63742"/>
                </a:xfrm>
                <a:custGeom>
                  <a:avLst/>
                  <a:gdLst>
                    <a:gd name="connsiteX0" fmla="*/ 0 w 56154"/>
                    <a:gd name="connsiteY0" fmla="*/ 0 h 63742"/>
                    <a:gd name="connsiteX1" fmla="*/ 25395 w 56154"/>
                    <a:gd name="connsiteY1" fmla="*/ 0 h 63742"/>
                    <a:gd name="connsiteX2" fmla="*/ 56154 w 56154"/>
                    <a:gd name="connsiteY2" fmla="*/ 31871 h 63742"/>
                    <a:gd name="connsiteX3" fmla="*/ 25395 w 56154"/>
                    <a:gd name="connsiteY3" fmla="*/ 63743 h 63742"/>
                    <a:gd name="connsiteX4" fmla="*/ 0 w 56154"/>
                    <a:gd name="connsiteY4" fmla="*/ 63743 h 63742"/>
                    <a:gd name="connsiteX5" fmla="*/ 0 w 56154"/>
                    <a:gd name="connsiteY5" fmla="*/ 0 h 63742"/>
                    <a:gd name="connsiteX6" fmla="*/ 24688 w 56154"/>
                    <a:gd name="connsiteY6" fmla="*/ 51702 h 63742"/>
                    <a:gd name="connsiteX7" fmla="*/ 43001 w 56154"/>
                    <a:gd name="connsiteY7" fmla="*/ 31871 h 63742"/>
                    <a:gd name="connsiteX8" fmla="*/ 24688 w 56154"/>
                    <a:gd name="connsiteY8" fmla="*/ 12040 h 63742"/>
                    <a:gd name="connsiteX9" fmla="*/ 12849 w 56154"/>
                    <a:gd name="connsiteY9" fmla="*/ 12040 h 63742"/>
                    <a:gd name="connsiteX10" fmla="*/ 12849 w 56154"/>
                    <a:gd name="connsiteY10" fmla="*/ 51601 h 63742"/>
                    <a:gd name="connsiteX11" fmla="*/ 24688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5" y="0"/>
                      </a:lnTo>
                      <a:cubicBezTo>
                        <a:pt x="43709" y="0"/>
                        <a:pt x="56154" y="12546"/>
                        <a:pt x="56154" y="31871"/>
                      </a:cubicBezTo>
                      <a:cubicBezTo>
                        <a:pt x="56154" y="51197"/>
                        <a:pt x="43608" y="63743"/>
                        <a:pt x="25395" y="63743"/>
                      </a:cubicBezTo>
                      <a:lnTo>
                        <a:pt x="0" y="63743"/>
                      </a:lnTo>
                      <a:lnTo>
                        <a:pt x="0" y="0"/>
                      </a:lnTo>
                      <a:close/>
                      <a:moveTo>
                        <a:pt x="24688" y="51702"/>
                      </a:moveTo>
                      <a:cubicBezTo>
                        <a:pt x="35817" y="51702"/>
                        <a:pt x="43001" y="44114"/>
                        <a:pt x="43001" y="31871"/>
                      </a:cubicBezTo>
                      <a:cubicBezTo>
                        <a:pt x="43001" y="19629"/>
                        <a:pt x="35716" y="12040"/>
                        <a:pt x="24688" y="12040"/>
                      </a:cubicBezTo>
                      <a:lnTo>
                        <a:pt x="12849" y="12040"/>
                      </a:lnTo>
                      <a:lnTo>
                        <a:pt x="12849" y="51601"/>
                      </a:lnTo>
                      <a:lnTo>
                        <a:pt x="24688" y="51601"/>
                      </a:lnTo>
                      <a:close/>
                    </a:path>
                  </a:pathLst>
                </a:custGeom>
                <a:solidFill>
                  <a:srgbClr val="000000"/>
                </a:solidFill>
                <a:ln w="10108"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01DCF145-86FA-35A7-30DC-866315CCB026}"/>
                    </a:ext>
                  </a:extLst>
                </p:cNvPr>
                <p:cNvSpPr/>
                <p:nvPr/>
              </p:nvSpPr>
              <p:spPr>
                <a:xfrm>
                  <a:off x="10615974" y="478249"/>
                  <a:ext cx="53422" cy="65969"/>
                </a:xfrm>
                <a:custGeom>
                  <a:avLst/>
                  <a:gdLst>
                    <a:gd name="connsiteX0" fmla="*/ 0 w 53422"/>
                    <a:gd name="connsiteY0" fmla="*/ 32984 h 65969"/>
                    <a:gd name="connsiteX1" fmla="*/ 30354 w 53422"/>
                    <a:gd name="connsiteY1" fmla="*/ 0 h 65969"/>
                    <a:gd name="connsiteX2" fmla="*/ 53423 w 53422"/>
                    <a:gd name="connsiteY2" fmla="*/ 11332 h 65969"/>
                    <a:gd name="connsiteX3" fmla="*/ 45126 w 53422"/>
                    <a:gd name="connsiteY3" fmla="*/ 20033 h 65969"/>
                    <a:gd name="connsiteX4" fmla="*/ 31062 w 53422"/>
                    <a:gd name="connsiteY4" fmla="*/ 12546 h 65969"/>
                    <a:gd name="connsiteX5" fmla="*/ 13153 w 53422"/>
                    <a:gd name="connsiteY5" fmla="*/ 32984 h 65969"/>
                    <a:gd name="connsiteX6" fmla="*/ 31062 w 53422"/>
                    <a:gd name="connsiteY6" fmla="*/ 53423 h 65969"/>
                    <a:gd name="connsiteX7" fmla="*/ 45126 w 53422"/>
                    <a:gd name="connsiteY7" fmla="*/ 45834 h 65969"/>
                    <a:gd name="connsiteX8" fmla="*/ 53423 w 53422"/>
                    <a:gd name="connsiteY8" fmla="*/ 54535 h 65969"/>
                    <a:gd name="connsiteX9" fmla="*/ 30354 w 53422"/>
                    <a:gd name="connsiteY9" fmla="*/ 65969 h 65969"/>
                    <a:gd name="connsiteX10" fmla="*/ 0 w 53422"/>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2" h="65969">
                      <a:moveTo>
                        <a:pt x="0" y="32984"/>
                      </a:moveTo>
                      <a:cubicBezTo>
                        <a:pt x="0" y="13760"/>
                        <a:pt x="12951" y="0"/>
                        <a:pt x="30354" y="0"/>
                      </a:cubicBezTo>
                      <a:cubicBezTo>
                        <a:pt x="40067" y="0"/>
                        <a:pt x="48060" y="4047"/>
                        <a:pt x="53423" y="11332"/>
                      </a:cubicBezTo>
                      <a:lnTo>
                        <a:pt x="45126" y="20033"/>
                      </a:lnTo>
                      <a:cubicBezTo>
                        <a:pt x="41382" y="15076"/>
                        <a:pt x="36627" y="12546"/>
                        <a:pt x="31062" y="12546"/>
                      </a:cubicBezTo>
                      <a:cubicBezTo>
                        <a:pt x="20539" y="12546"/>
                        <a:pt x="13153" y="20944"/>
                        <a:pt x="13153" y="32984"/>
                      </a:cubicBezTo>
                      <a:cubicBezTo>
                        <a:pt x="13153" y="45025"/>
                        <a:pt x="20640" y="53423"/>
                        <a:pt x="31062" y="53423"/>
                      </a:cubicBezTo>
                      <a:cubicBezTo>
                        <a:pt x="36627" y="53423"/>
                        <a:pt x="41382" y="50893"/>
                        <a:pt x="45126" y="45834"/>
                      </a:cubicBezTo>
                      <a:lnTo>
                        <a:pt x="53423" y="54535"/>
                      </a:lnTo>
                      <a:cubicBezTo>
                        <a:pt x="48161" y="61922"/>
                        <a:pt x="40067" y="65969"/>
                        <a:pt x="30354"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9CFBB3F2-EDAB-6648-0625-074ABDC2B01D}"/>
                    </a:ext>
                  </a:extLst>
                </p:cNvPr>
                <p:cNvSpPr/>
                <p:nvPr/>
              </p:nvSpPr>
              <p:spPr>
                <a:xfrm>
                  <a:off x="1067637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3052" y="66070"/>
                        <a:pt x="0" y="52006"/>
                        <a:pt x="0" y="32984"/>
                      </a:cubicBezTo>
                      <a:moveTo>
                        <a:pt x="48161" y="32984"/>
                      </a:moveTo>
                      <a:cubicBezTo>
                        <a:pt x="48161" y="20843"/>
                        <a:pt x="40674" y="12546"/>
                        <a:pt x="30657" y="12546"/>
                      </a:cubicBezTo>
                      <a:cubicBezTo>
                        <a:pt x="20640" y="12546"/>
                        <a:pt x="13153" y="20843"/>
                        <a:pt x="13153" y="32984"/>
                      </a:cubicBezTo>
                      <a:cubicBezTo>
                        <a:pt x="13153" y="45126"/>
                        <a:pt x="20640"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81561B69-B2FA-82C3-1F5A-EE964BB6064B}"/>
                    </a:ext>
                  </a:extLst>
                </p:cNvPr>
                <p:cNvSpPr/>
                <p:nvPr/>
              </p:nvSpPr>
              <p:spPr>
                <a:xfrm>
                  <a:off x="10750542" y="479362"/>
                  <a:ext cx="40977" cy="63843"/>
                </a:xfrm>
                <a:custGeom>
                  <a:avLst/>
                  <a:gdLst>
                    <a:gd name="connsiteX0" fmla="*/ 0 w 40977"/>
                    <a:gd name="connsiteY0" fmla="*/ 0 h 63843"/>
                    <a:gd name="connsiteX1" fmla="*/ 12951 w 40977"/>
                    <a:gd name="connsiteY1" fmla="*/ 0 h 63843"/>
                    <a:gd name="connsiteX2" fmla="*/ 12951 w 40977"/>
                    <a:gd name="connsiteY2" fmla="*/ 51804 h 63843"/>
                    <a:gd name="connsiteX3" fmla="*/ 40977 w 40977"/>
                    <a:gd name="connsiteY3" fmla="*/ 51804 h 63843"/>
                    <a:gd name="connsiteX4" fmla="*/ 40977 w 40977"/>
                    <a:gd name="connsiteY4" fmla="*/ 63844 h 63843"/>
                    <a:gd name="connsiteX5" fmla="*/ 0 w 40977"/>
                    <a:gd name="connsiteY5"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7" h="63843">
                      <a:moveTo>
                        <a:pt x="0" y="0"/>
                      </a:moveTo>
                      <a:lnTo>
                        <a:pt x="12951" y="0"/>
                      </a:lnTo>
                      <a:lnTo>
                        <a:pt x="12951" y="51804"/>
                      </a:lnTo>
                      <a:lnTo>
                        <a:pt x="40977" y="51804"/>
                      </a:lnTo>
                      <a:lnTo>
                        <a:pt x="40977"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E6667BC2-EC3B-C55D-C424-6B18FE3F0B9F}"/>
                    </a:ext>
                  </a:extLst>
                </p:cNvPr>
                <p:cNvSpPr/>
                <p:nvPr/>
              </p:nvSpPr>
              <p:spPr>
                <a:xfrm>
                  <a:off x="1079738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2951" y="66070"/>
                        <a:pt x="0" y="52006"/>
                        <a:pt x="0" y="32984"/>
                      </a:cubicBezTo>
                      <a:moveTo>
                        <a:pt x="48161" y="32984"/>
                      </a:moveTo>
                      <a:cubicBezTo>
                        <a:pt x="48161" y="20843"/>
                        <a:pt x="40674" y="12546"/>
                        <a:pt x="30657" y="12546"/>
                      </a:cubicBezTo>
                      <a:cubicBezTo>
                        <a:pt x="20641" y="12546"/>
                        <a:pt x="13153" y="20843"/>
                        <a:pt x="13153" y="32984"/>
                      </a:cubicBezTo>
                      <a:cubicBezTo>
                        <a:pt x="13153" y="45126"/>
                        <a:pt x="20641"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007BE5E4-6E1E-7389-E0DE-93F531EDE81E}"/>
                    </a:ext>
                  </a:extLst>
                </p:cNvPr>
                <p:cNvSpPr/>
                <p:nvPr/>
              </p:nvSpPr>
              <p:spPr>
                <a:xfrm>
                  <a:off x="10871451" y="479362"/>
                  <a:ext cx="63135" cy="63843"/>
                </a:xfrm>
                <a:custGeom>
                  <a:avLst/>
                  <a:gdLst>
                    <a:gd name="connsiteX0" fmla="*/ 50994 w 63135"/>
                    <a:gd name="connsiteY0" fmla="*/ 63844 h 63843"/>
                    <a:gd name="connsiteX1" fmla="*/ 50893 w 63135"/>
                    <a:gd name="connsiteY1" fmla="*/ 25497 h 63843"/>
                    <a:gd name="connsiteX2" fmla="*/ 34401 w 63135"/>
                    <a:gd name="connsiteY2" fmla="*/ 57065 h 63843"/>
                    <a:gd name="connsiteX3" fmla="*/ 28634 w 63135"/>
                    <a:gd name="connsiteY3" fmla="*/ 57065 h 63843"/>
                    <a:gd name="connsiteX4" fmla="*/ 12243 w 63135"/>
                    <a:gd name="connsiteY4" fmla="*/ 26307 h 63843"/>
                    <a:gd name="connsiteX5" fmla="*/ 12243 w 63135"/>
                    <a:gd name="connsiteY5" fmla="*/ 63844 h 63843"/>
                    <a:gd name="connsiteX6" fmla="*/ 0 w 63135"/>
                    <a:gd name="connsiteY6" fmla="*/ 63844 h 63843"/>
                    <a:gd name="connsiteX7" fmla="*/ 0 w 63135"/>
                    <a:gd name="connsiteY7" fmla="*/ 0 h 63843"/>
                    <a:gd name="connsiteX8" fmla="*/ 10725 w 63135"/>
                    <a:gd name="connsiteY8" fmla="*/ 0 h 63843"/>
                    <a:gd name="connsiteX9" fmla="*/ 31669 w 63135"/>
                    <a:gd name="connsiteY9" fmla="*/ 39662 h 63843"/>
                    <a:gd name="connsiteX10" fmla="*/ 52309 w 63135"/>
                    <a:gd name="connsiteY10" fmla="*/ 0 h 63843"/>
                    <a:gd name="connsiteX11" fmla="*/ 63034 w 63135"/>
                    <a:gd name="connsiteY11" fmla="*/ 0 h 63843"/>
                    <a:gd name="connsiteX12" fmla="*/ 63136 w 63135"/>
                    <a:gd name="connsiteY12"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5" h="63843">
                      <a:moveTo>
                        <a:pt x="50994" y="63844"/>
                      </a:moveTo>
                      <a:lnTo>
                        <a:pt x="50893" y="25497"/>
                      </a:lnTo>
                      <a:lnTo>
                        <a:pt x="34401" y="57065"/>
                      </a:lnTo>
                      <a:lnTo>
                        <a:pt x="28634" y="57065"/>
                      </a:lnTo>
                      <a:lnTo>
                        <a:pt x="12243" y="26307"/>
                      </a:lnTo>
                      <a:lnTo>
                        <a:pt x="12243" y="63844"/>
                      </a:lnTo>
                      <a:lnTo>
                        <a:pt x="0" y="63844"/>
                      </a:lnTo>
                      <a:lnTo>
                        <a:pt x="0" y="0"/>
                      </a:lnTo>
                      <a:lnTo>
                        <a:pt x="10725" y="0"/>
                      </a:lnTo>
                      <a:lnTo>
                        <a:pt x="31669" y="39662"/>
                      </a:lnTo>
                      <a:lnTo>
                        <a:pt x="52309" y="0"/>
                      </a:lnTo>
                      <a:lnTo>
                        <a:pt x="63034" y="0"/>
                      </a:lnTo>
                      <a:lnTo>
                        <a:pt x="63136" y="63844"/>
                      </a:lnTo>
                      <a:close/>
                    </a:path>
                  </a:pathLst>
                </a:custGeom>
                <a:solidFill>
                  <a:srgbClr val="000000"/>
                </a:solidFill>
                <a:ln w="10108"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F169EB1B-67D5-E636-9C38-0FD33FD81CA7}"/>
                    </a:ext>
                  </a:extLst>
                </p:cNvPr>
                <p:cNvSpPr/>
                <p:nvPr/>
              </p:nvSpPr>
              <p:spPr>
                <a:xfrm>
                  <a:off x="10950977" y="479362"/>
                  <a:ext cx="51297" cy="63843"/>
                </a:xfrm>
                <a:custGeom>
                  <a:avLst/>
                  <a:gdLst>
                    <a:gd name="connsiteX0" fmla="*/ 51298 w 51297"/>
                    <a:gd name="connsiteY0" fmla="*/ 46441 h 63843"/>
                    <a:gd name="connsiteX1" fmla="*/ 28937 w 51297"/>
                    <a:gd name="connsiteY1" fmla="*/ 63844 h 63843"/>
                    <a:gd name="connsiteX2" fmla="*/ 0 w 51297"/>
                    <a:gd name="connsiteY2" fmla="*/ 63844 h 63843"/>
                    <a:gd name="connsiteX3" fmla="*/ 0 w 51297"/>
                    <a:gd name="connsiteY3" fmla="*/ 0 h 63843"/>
                    <a:gd name="connsiteX4" fmla="*/ 27318 w 51297"/>
                    <a:gd name="connsiteY4" fmla="*/ 0 h 63843"/>
                    <a:gd name="connsiteX5" fmla="*/ 48566 w 51297"/>
                    <a:gd name="connsiteY5" fmla="*/ 16593 h 63843"/>
                    <a:gd name="connsiteX6" fmla="*/ 41079 w 51297"/>
                    <a:gd name="connsiteY6" fmla="*/ 30657 h 63843"/>
                    <a:gd name="connsiteX7" fmla="*/ 51298 w 51297"/>
                    <a:gd name="connsiteY7" fmla="*/ 46441 h 63843"/>
                    <a:gd name="connsiteX8" fmla="*/ 12850 w 51297"/>
                    <a:gd name="connsiteY8" fmla="*/ 11130 h 63843"/>
                    <a:gd name="connsiteX9" fmla="*/ 12850 w 51297"/>
                    <a:gd name="connsiteY9" fmla="*/ 26205 h 63843"/>
                    <a:gd name="connsiteX10" fmla="*/ 25700 w 51297"/>
                    <a:gd name="connsiteY10" fmla="*/ 26205 h 63843"/>
                    <a:gd name="connsiteX11" fmla="*/ 35413 w 51297"/>
                    <a:gd name="connsiteY11" fmla="*/ 18617 h 63843"/>
                    <a:gd name="connsiteX12" fmla="*/ 25700 w 51297"/>
                    <a:gd name="connsiteY12" fmla="*/ 11130 h 63843"/>
                    <a:gd name="connsiteX13" fmla="*/ 12850 w 51297"/>
                    <a:gd name="connsiteY13" fmla="*/ 11130 h 63843"/>
                    <a:gd name="connsiteX14" fmla="*/ 38246 w 51297"/>
                    <a:gd name="connsiteY14" fmla="*/ 44822 h 63843"/>
                    <a:gd name="connsiteX15" fmla="*/ 27926 w 51297"/>
                    <a:gd name="connsiteY15" fmla="*/ 36930 h 63843"/>
                    <a:gd name="connsiteX16" fmla="*/ 12850 w 51297"/>
                    <a:gd name="connsiteY16" fmla="*/ 36930 h 63843"/>
                    <a:gd name="connsiteX17" fmla="*/ 12850 w 51297"/>
                    <a:gd name="connsiteY17" fmla="*/ 52714 h 63843"/>
                    <a:gd name="connsiteX18" fmla="*/ 27926 w 51297"/>
                    <a:gd name="connsiteY18" fmla="*/ 52714 h 63843"/>
                    <a:gd name="connsiteX19" fmla="*/ 38246 w 51297"/>
                    <a:gd name="connsiteY19" fmla="*/ 44822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97" h="63843">
                      <a:moveTo>
                        <a:pt x="51298" y="46441"/>
                      </a:moveTo>
                      <a:cubicBezTo>
                        <a:pt x="51298" y="57470"/>
                        <a:pt x="43608" y="63844"/>
                        <a:pt x="28937" y="63844"/>
                      </a:cubicBezTo>
                      <a:lnTo>
                        <a:pt x="0" y="63844"/>
                      </a:lnTo>
                      <a:lnTo>
                        <a:pt x="0" y="0"/>
                      </a:lnTo>
                      <a:lnTo>
                        <a:pt x="27318" y="0"/>
                      </a:lnTo>
                      <a:cubicBezTo>
                        <a:pt x="41281" y="0"/>
                        <a:pt x="48566" y="6678"/>
                        <a:pt x="48566" y="16593"/>
                      </a:cubicBezTo>
                      <a:cubicBezTo>
                        <a:pt x="48566" y="22968"/>
                        <a:pt x="45733" y="27925"/>
                        <a:pt x="41079" y="30657"/>
                      </a:cubicBezTo>
                      <a:cubicBezTo>
                        <a:pt x="47352" y="32883"/>
                        <a:pt x="51298" y="38347"/>
                        <a:pt x="51298" y="46441"/>
                      </a:cubicBezTo>
                      <a:moveTo>
                        <a:pt x="12850" y="11130"/>
                      </a:moveTo>
                      <a:lnTo>
                        <a:pt x="12850" y="26205"/>
                      </a:lnTo>
                      <a:lnTo>
                        <a:pt x="25700" y="26205"/>
                      </a:lnTo>
                      <a:cubicBezTo>
                        <a:pt x="31973" y="26205"/>
                        <a:pt x="35413" y="23676"/>
                        <a:pt x="35413" y="18617"/>
                      </a:cubicBezTo>
                      <a:cubicBezTo>
                        <a:pt x="35413" y="13558"/>
                        <a:pt x="31973" y="11130"/>
                        <a:pt x="25700" y="11130"/>
                      </a:cubicBezTo>
                      <a:lnTo>
                        <a:pt x="12850" y="11130"/>
                      </a:lnTo>
                      <a:close/>
                      <a:moveTo>
                        <a:pt x="38246" y="44822"/>
                      </a:moveTo>
                      <a:cubicBezTo>
                        <a:pt x="38246" y="39460"/>
                        <a:pt x="34603" y="36930"/>
                        <a:pt x="27926" y="36930"/>
                      </a:cubicBezTo>
                      <a:lnTo>
                        <a:pt x="12850" y="36930"/>
                      </a:lnTo>
                      <a:lnTo>
                        <a:pt x="12850" y="52714"/>
                      </a:lnTo>
                      <a:lnTo>
                        <a:pt x="27926" y="52714"/>
                      </a:lnTo>
                      <a:cubicBezTo>
                        <a:pt x="34704" y="52714"/>
                        <a:pt x="38246" y="50286"/>
                        <a:pt x="38246" y="44822"/>
                      </a:cubicBezTo>
                    </a:path>
                  </a:pathLst>
                </a:custGeom>
                <a:solidFill>
                  <a:srgbClr val="000000"/>
                </a:solidFill>
                <a:ln w="10108"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C6183F66-79B7-A552-6768-3C854DDFA491}"/>
                    </a:ext>
                  </a:extLst>
                </p:cNvPr>
                <p:cNvSpPr/>
                <p:nvPr/>
              </p:nvSpPr>
              <p:spPr>
                <a:xfrm>
                  <a:off x="11015226" y="479362"/>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2" name="Forma libre: forma 31">
                  <a:extLst>
                    <a:ext uri="{FF2B5EF4-FFF2-40B4-BE49-F238E27FC236}">
                      <a16:creationId xmlns:a16="http://schemas.microsoft.com/office/drawing/2014/main" id="{08E7AD88-AA41-39CB-89EA-B42DB6310D00}"/>
                    </a:ext>
                  </a:extLst>
                </p:cNvPr>
                <p:cNvSpPr/>
                <p:nvPr/>
              </p:nvSpPr>
              <p:spPr>
                <a:xfrm>
                  <a:off x="11037081" y="479362"/>
                  <a:ext cx="62832" cy="63843"/>
                </a:xfrm>
                <a:custGeom>
                  <a:avLst/>
                  <a:gdLst>
                    <a:gd name="connsiteX0" fmla="*/ 44215 w 62832"/>
                    <a:gd name="connsiteY0" fmla="*/ 50185 h 63843"/>
                    <a:gd name="connsiteX1" fmla="*/ 18212 w 62832"/>
                    <a:gd name="connsiteY1" fmla="*/ 50185 h 63843"/>
                    <a:gd name="connsiteX2" fmla="*/ 13254 w 62832"/>
                    <a:gd name="connsiteY2" fmla="*/ 63844 h 63843"/>
                    <a:gd name="connsiteX3" fmla="*/ 0 w 62832"/>
                    <a:gd name="connsiteY3" fmla="*/ 63844 h 63843"/>
                    <a:gd name="connsiteX4" fmla="*/ 24991 w 62832"/>
                    <a:gd name="connsiteY4" fmla="*/ 0 h 63843"/>
                    <a:gd name="connsiteX5" fmla="*/ 37841 w 62832"/>
                    <a:gd name="connsiteY5" fmla="*/ 0 h 63843"/>
                    <a:gd name="connsiteX6" fmla="*/ 62832 w 62832"/>
                    <a:gd name="connsiteY6" fmla="*/ 63844 h 63843"/>
                    <a:gd name="connsiteX7" fmla="*/ 49274 w 62832"/>
                    <a:gd name="connsiteY7" fmla="*/ 63844 h 63843"/>
                    <a:gd name="connsiteX8" fmla="*/ 44215 w 62832"/>
                    <a:gd name="connsiteY8" fmla="*/ 50185 h 63843"/>
                    <a:gd name="connsiteX9" fmla="*/ 40168 w 62832"/>
                    <a:gd name="connsiteY9" fmla="*/ 38954 h 63843"/>
                    <a:gd name="connsiteX10" fmla="*/ 31264 w 62832"/>
                    <a:gd name="connsiteY10" fmla="*/ 14469 h 63843"/>
                    <a:gd name="connsiteX11" fmla="*/ 22360 w 62832"/>
                    <a:gd name="connsiteY11" fmla="*/ 38954 h 63843"/>
                    <a:gd name="connsiteX12" fmla="*/ 40168 w 62832"/>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32" h="63843">
                      <a:moveTo>
                        <a:pt x="44215" y="50185"/>
                      </a:moveTo>
                      <a:lnTo>
                        <a:pt x="18212" y="50185"/>
                      </a:lnTo>
                      <a:lnTo>
                        <a:pt x="13254" y="63844"/>
                      </a:lnTo>
                      <a:lnTo>
                        <a:pt x="0" y="63844"/>
                      </a:lnTo>
                      <a:lnTo>
                        <a:pt x="24991" y="0"/>
                      </a:lnTo>
                      <a:lnTo>
                        <a:pt x="37841" y="0"/>
                      </a:lnTo>
                      <a:lnTo>
                        <a:pt x="62832" y="63844"/>
                      </a:lnTo>
                      <a:lnTo>
                        <a:pt x="49274"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4AD436C2-430C-B629-589C-1A9871FE305A}"/>
                    </a:ext>
                  </a:extLst>
                </p:cNvPr>
                <p:cNvSpPr/>
                <p:nvPr/>
              </p:nvSpPr>
              <p:spPr>
                <a:xfrm>
                  <a:off x="11108817" y="479362"/>
                  <a:ext cx="51297" cy="63843"/>
                </a:xfrm>
                <a:custGeom>
                  <a:avLst/>
                  <a:gdLst>
                    <a:gd name="connsiteX0" fmla="*/ 51298 w 51297"/>
                    <a:gd name="connsiteY0" fmla="*/ 0 h 63843"/>
                    <a:gd name="connsiteX1" fmla="*/ 51298 w 51297"/>
                    <a:gd name="connsiteY1" fmla="*/ 63844 h 63843"/>
                    <a:gd name="connsiteX2" fmla="*/ 40674 w 51297"/>
                    <a:gd name="connsiteY2" fmla="*/ 63844 h 63843"/>
                    <a:gd name="connsiteX3" fmla="*/ 12749 w 51297"/>
                    <a:gd name="connsiteY3" fmla="*/ 25092 h 63843"/>
                    <a:gd name="connsiteX4" fmla="*/ 12749 w 51297"/>
                    <a:gd name="connsiteY4" fmla="*/ 63844 h 63843"/>
                    <a:gd name="connsiteX5" fmla="*/ 0 w 51297"/>
                    <a:gd name="connsiteY5" fmla="*/ 63844 h 63843"/>
                    <a:gd name="connsiteX6" fmla="*/ 0 w 51297"/>
                    <a:gd name="connsiteY6" fmla="*/ 0 h 63843"/>
                    <a:gd name="connsiteX7" fmla="*/ 10725 w 51297"/>
                    <a:gd name="connsiteY7" fmla="*/ 0 h 63843"/>
                    <a:gd name="connsiteX8" fmla="*/ 38549 w 51297"/>
                    <a:gd name="connsiteY8" fmla="*/ 38752 h 63843"/>
                    <a:gd name="connsiteX9" fmla="*/ 38549 w 51297"/>
                    <a:gd name="connsiteY9" fmla="*/ 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97" h="63843">
                      <a:moveTo>
                        <a:pt x="51298" y="0"/>
                      </a:moveTo>
                      <a:lnTo>
                        <a:pt x="51298" y="63844"/>
                      </a:lnTo>
                      <a:lnTo>
                        <a:pt x="40674" y="63844"/>
                      </a:lnTo>
                      <a:lnTo>
                        <a:pt x="12749" y="25092"/>
                      </a:lnTo>
                      <a:lnTo>
                        <a:pt x="12749" y="63844"/>
                      </a:lnTo>
                      <a:lnTo>
                        <a:pt x="0" y="63844"/>
                      </a:lnTo>
                      <a:lnTo>
                        <a:pt x="0" y="0"/>
                      </a:lnTo>
                      <a:lnTo>
                        <a:pt x="10725" y="0"/>
                      </a:lnTo>
                      <a:lnTo>
                        <a:pt x="38549" y="38752"/>
                      </a:lnTo>
                      <a:lnTo>
                        <a:pt x="38549" y="0"/>
                      </a:lnTo>
                      <a:close/>
                    </a:path>
                  </a:pathLst>
                </a:custGeom>
                <a:solidFill>
                  <a:srgbClr val="000000"/>
                </a:solidFill>
                <a:ln w="10108"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3699B5B1-54AF-D415-5B75-88A8C5E08492}"/>
                    </a:ext>
                  </a:extLst>
                </p:cNvPr>
                <p:cNvSpPr/>
                <p:nvPr/>
              </p:nvSpPr>
              <p:spPr>
                <a:xfrm>
                  <a:off x="11169120" y="479362"/>
                  <a:ext cx="62731" cy="63843"/>
                </a:xfrm>
                <a:custGeom>
                  <a:avLst/>
                  <a:gdLst>
                    <a:gd name="connsiteX0" fmla="*/ 44215 w 62731"/>
                    <a:gd name="connsiteY0" fmla="*/ 50185 h 63843"/>
                    <a:gd name="connsiteX1" fmla="*/ 18212 w 62731"/>
                    <a:gd name="connsiteY1" fmla="*/ 50185 h 63843"/>
                    <a:gd name="connsiteX2" fmla="*/ 13254 w 62731"/>
                    <a:gd name="connsiteY2" fmla="*/ 63844 h 63843"/>
                    <a:gd name="connsiteX3" fmla="*/ 0 w 62731"/>
                    <a:gd name="connsiteY3" fmla="*/ 63844 h 63843"/>
                    <a:gd name="connsiteX4" fmla="*/ 24991 w 62731"/>
                    <a:gd name="connsiteY4" fmla="*/ 0 h 63843"/>
                    <a:gd name="connsiteX5" fmla="*/ 37740 w 62731"/>
                    <a:gd name="connsiteY5" fmla="*/ 0 h 63843"/>
                    <a:gd name="connsiteX6" fmla="*/ 62731 w 62731"/>
                    <a:gd name="connsiteY6" fmla="*/ 63844 h 63843"/>
                    <a:gd name="connsiteX7" fmla="*/ 49173 w 62731"/>
                    <a:gd name="connsiteY7" fmla="*/ 63844 h 63843"/>
                    <a:gd name="connsiteX8" fmla="*/ 44215 w 62731"/>
                    <a:gd name="connsiteY8" fmla="*/ 50185 h 63843"/>
                    <a:gd name="connsiteX9" fmla="*/ 40168 w 62731"/>
                    <a:gd name="connsiteY9" fmla="*/ 38954 h 63843"/>
                    <a:gd name="connsiteX10" fmla="*/ 31264 w 62731"/>
                    <a:gd name="connsiteY10" fmla="*/ 14469 h 63843"/>
                    <a:gd name="connsiteX11" fmla="*/ 22360 w 62731"/>
                    <a:gd name="connsiteY11" fmla="*/ 38954 h 63843"/>
                    <a:gd name="connsiteX12" fmla="*/ 40168 w 62731"/>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31" h="63843">
                      <a:moveTo>
                        <a:pt x="44215" y="50185"/>
                      </a:moveTo>
                      <a:lnTo>
                        <a:pt x="18212" y="50185"/>
                      </a:lnTo>
                      <a:lnTo>
                        <a:pt x="13254" y="63844"/>
                      </a:lnTo>
                      <a:lnTo>
                        <a:pt x="0" y="63844"/>
                      </a:lnTo>
                      <a:lnTo>
                        <a:pt x="24991" y="0"/>
                      </a:lnTo>
                      <a:lnTo>
                        <a:pt x="37740" y="0"/>
                      </a:lnTo>
                      <a:lnTo>
                        <a:pt x="62731" y="63844"/>
                      </a:lnTo>
                      <a:lnTo>
                        <a:pt x="49173"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333444E0-BAA9-0189-6BF2-C4844077F7B2}"/>
                    </a:ext>
                  </a:extLst>
                </p:cNvPr>
                <p:cNvSpPr/>
                <p:nvPr/>
              </p:nvSpPr>
              <p:spPr>
                <a:xfrm>
                  <a:off x="11266454" y="479362"/>
                  <a:ext cx="56255" cy="63742"/>
                </a:xfrm>
                <a:custGeom>
                  <a:avLst/>
                  <a:gdLst>
                    <a:gd name="connsiteX0" fmla="*/ 0 w 56255"/>
                    <a:gd name="connsiteY0" fmla="*/ 0 h 63742"/>
                    <a:gd name="connsiteX1" fmla="*/ 25396 w 56255"/>
                    <a:gd name="connsiteY1" fmla="*/ 0 h 63742"/>
                    <a:gd name="connsiteX2" fmla="*/ 56256 w 56255"/>
                    <a:gd name="connsiteY2" fmla="*/ 31871 h 63742"/>
                    <a:gd name="connsiteX3" fmla="*/ 25396 w 56255"/>
                    <a:gd name="connsiteY3" fmla="*/ 63743 h 63742"/>
                    <a:gd name="connsiteX4" fmla="*/ 0 w 56255"/>
                    <a:gd name="connsiteY4" fmla="*/ 63743 h 63742"/>
                    <a:gd name="connsiteX5" fmla="*/ 0 w 56255"/>
                    <a:gd name="connsiteY5" fmla="*/ 0 h 63742"/>
                    <a:gd name="connsiteX6" fmla="*/ 24789 w 56255"/>
                    <a:gd name="connsiteY6" fmla="*/ 51702 h 63742"/>
                    <a:gd name="connsiteX7" fmla="*/ 43203 w 56255"/>
                    <a:gd name="connsiteY7" fmla="*/ 31871 h 63742"/>
                    <a:gd name="connsiteX8" fmla="*/ 24789 w 56255"/>
                    <a:gd name="connsiteY8" fmla="*/ 12040 h 63742"/>
                    <a:gd name="connsiteX9" fmla="*/ 12951 w 56255"/>
                    <a:gd name="connsiteY9" fmla="*/ 12040 h 63742"/>
                    <a:gd name="connsiteX10" fmla="*/ 12951 w 56255"/>
                    <a:gd name="connsiteY10" fmla="*/ 51601 h 63742"/>
                    <a:gd name="connsiteX11" fmla="*/ 24789 w 56255"/>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55" h="63742">
                      <a:moveTo>
                        <a:pt x="0" y="0"/>
                      </a:moveTo>
                      <a:lnTo>
                        <a:pt x="25396" y="0"/>
                      </a:lnTo>
                      <a:cubicBezTo>
                        <a:pt x="43710" y="0"/>
                        <a:pt x="56256" y="12546"/>
                        <a:pt x="56256" y="31871"/>
                      </a:cubicBezTo>
                      <a:cubicBezTo>
                        <a:pt x="56256" y="51197"/>
                        <a:pt x="43710" y="63743"/>
                        <a:pt x="25396" y="63743"/>
                      </a:cubicBezTo>
                      <a:lnTo>
                        <a:pt x="0" y="63743"/>
                      </a:lnTo>
                      <a:lnTo>
                        <a:pt x="0" y="0"/>
                      </a:lnTo>
                      <a:close/>
                      <a:moveTo>
                        <a:pt x="24789" y="51702"/>
                      </a:moveTo>
                      <a:cubicBezTo>
                        <a:pt x="35919" y="51702"/>
                        <a:pt x="43203" y="44114"/>
                        <a:pt x="43203" y="31871"/>
                      </a:cubicBezTo>
                      <a:cubicBezTo>
                        <a:pt x="43203" y="19629"/>
                        <a:pt x="35919"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045D2618-1E4D-77C0-B3A5-CB28951C0450}"/>
                    </a:ext>
                  </a:extLst>
                </p:cNvPr>
                <p:cNvSpPr/>
                <p:nvPr/>
              </p:nvSpPr>
              <p:spPr>
                <a:xfrm>
                  <a:off x="11335559" y="479362"/>
                  <a:ext cx="43406" cy="63843"/>
                </a:xfrm>
                <a:custGeom>
                  <a:avLst/>
                  <a:gdLst>
                    <a:gd name="connsiteX0" fmla="*/ 43406 w 43406"/>
                    <a:gd name="connsiteY0" fmla="*/ 52006 h 63843"/>
                    <a:gd name="connsiteX1" fmla="*/ 43406 w 43406"/>
                    <a:gd name="connsiteY1" fmla="*/ 63844 h 63843"/>
                    <a:gd name="connsiteX2" fmla="*/ 0 w 43406"/>
                    <a:gd name="connsiteY2" fmla="*/ 63844 h 63843"/>
                    <a:gd name="connsiteX3" fmla="*/ 0 w 43406"/>
                    <a:gd name="connsiteY3" fmla="*/ 0 h 63843"/>
                    <a:gd name="connsiteX4" fmla="*/ 42394 w 43406"/>
                    <a:gd name="connsiteY4" fmla="*/ 0 h 63843"/>
                    <a:gd name="connsiteX5" fmla="*/ 42394 w 43406"/>
                    <a:gd name="connsiteY5" fmla="*/ 11838 h 63843"/>
                    <a:gd name="connsiteX6" fmla="*/ 12951 w 43406"/>
                    <a:gd name="connsiteY6" fmla="*/ 11838 h 63843"/>
                    <a:gd name="connsiteX7" fmla="*/ 12951 w 43406"/>
                    <a:gd name="connsiteY7" fmla="*/ 25699 h 63843"/>
                    <a:gd name="connsiteX8" fmla="*/ 38954 w 43406"/>
                    <a:gd name="connsiteY8" fmla="*/ 25699 h 63843"/>
                    <a:gd name="connsiteX9" fmla="*/ 38954 w 43406"/>
                    <a:gd name="connsiteY9" fmla="*/ 37234 h 63843"/>
                    <a:gd name="connsiteX10" fmla="*/ 12951 w 43406"/>
                    <a:gd name="connsiteY10" fmla="*/ 37234 h 63843"/>
                    <a:gd name="connsiteX11" fmla="*/ 12951 w 43406"/>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06" h="63843">
                      <a:moveTo>
                        <a:pt x="43406" y="52006"/>
                      </a:moveTo>
                      <a:lnTo>
                        <a:pt x="43406" y="63844"/>
                      </a:lnTo>
                      <a:lnTo>
                        <a:pt x="0" y="63844"/>
                      </a:lnTo>
                      <a:lnTo>
                        <a:pt x="0" y="0"/>
                      </a:lnTo>
                      <a:lnTo>
                        <a:pt x="42394" y="0"/>
                      </a:lnTo>
                      <a:lnTo>
                        <a:pt x="42394" y="11838"/>
                      </a:lnTo>
                      <a:lnTo>
                        <a:pt x="12951" y="11838"/>
                      </a:lnTo>
                      <a:lnTo>
                        <a:pt x="12951" y="25699"/>
                      </a:lnTo>
                      <a:lnTo>
                        <a:pt x="38954" y="25699"/>
                      </a:lnTo>
                      <a:lnTo>
                        <a:pt x="38954" y="37234"/>
                      </a:lnTo>
                      <a:lnTo>
                        <a:pt x="12951" y="37234"/>
                      </a:lnTo>
                      <a:lnTo>
                        <a:pt x="12951" y="52006"/>
                      </a:lnTo>
                      <a:close/>
                    </a:path>
                  </a:pathLst>
                </a:custGeom>
                <a:solidFill>
                  <a:srgbClr val="000000"/>
                </a:solidFill>
                <a:ln w="10108"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D29CC8DE-0A85-7D1F-1EC8-A117C7DA95B4}"/>
                    </a:ext>
                  </a:extLst>
                </p:cNvPr>
                <p:cNvSpPr/>
                <p:nvPr/>
              </p:nvSpPr>
              <p:spPr>
                <a:xfrm>
                  <a:off x="10615974" y="568298"/>
                  <a:ext cx="62427" cy="63843"/>
                </a:xfrm>
                <a:custGeom>
                  <a:avLst/>
                  <a:gdLst>
                    <a:gd name="connsiteX0" fmla="*/ 43912 w 62427"/>
                    <a:gd name="connsiteY0" fmla="*/ 50185 h 63843"/>
                    <a:gd name="connsiteX1" fmla="*/ 18111 w 62427"/>
                    <a:gd name="connsiteY1" fmla="*/ 50185 h 63843"/>
                    <a:gd name="connsiteX2" fmla="*/ 13153 w 62427"/>
                    <a:gd name="connsiteY2" fmla="*/ 63844 h 63843"/>
                    <a:gd name="connsiteX3" fmla="*/ 0 w 62427"/>
                    <a:gd name="connsiteY3" fmla="*/ 63844 h 63843"/>
                    <a:gd name="connsiteX4" fmla="*/ 24789 w 62427"/>
                    <a:gd name="connsiteY4" fmla="*/ 0 h 63843"/>
                    <a:gd name="connsiteX5" fmla="*/ 37537 w 62427"/>
                    <a:gd name="connsiteY5" fmla="*/ 0 h 63843"/>
                    <a:gd name="connsiteX6" fmla="*/ 62427 w 62427"/>
                    <a:gd name="connsiteY6" fmla="*/ 63844 h 63843"/>
                    <a:gd name="connsiteX7" fmla="*/ 48869 w 62427"/>
                    <a:gd name="connsiteY7" fmla="*/ 63844 h 63843"/>
                    <a:gd name="connsiteX8" fmla="*/ 43912 w 62427"/>
                    <a:gd name="connsiteY8" fmla="*/ 50185 h 63843"/>
                    <a:gd name="connsiteX9" fmla="*/ 39865 w 62427"/>
                    <a:gd name="connsiteY9" fmla="*/ 39055 h 63843"/>
                    <a:gd name="connsiteX10" fmla="*/ 31062 w 62427"/>
                    <a:gd name="connsiteY10" fmla="*/ 14671 h 63843"/>
                    <a:gd name="connsiteX11" fmla="*/ 22259 w 62427"/>
                    <a:gd name="connsiteY11" fmla="*/ 39055 h 63843"/>
                    <a:gd name="connsiteX12" fmla="*/ 39865 w 62427"/>
                    <a:gd name="connsiteY12" fmla="*/ 3905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7" h="63843">
                      <a:moveTo>
                        <a:pt x="43912" y="50185"/>
                      </a:moveTo>
                      <a:lnTo>
                        <a:pt x="18111" y="50185"/>
                      </a:lnTo>
                      <a:lnTo>
                        <a:pt x="13153" y="63844"/>
                      </a:lnTo>
                      <a:lnTo>
                        <a:pt x="0" y="63844"/>
                      </a:lnTo>
                      <a:lnTo>
                        <a:pt x="24789" y="0"/>
                      </a:lnTo>
                      <a:lnTo>
                        <a:pt x="37537" y="0"/>
                      </a:lnTo>
                      <a:lnTo>
                        <a:pt x="62427" y="63844"/>
                      </a:lnTo>
                      <a:lnTo>
                        <a:pt x="48869" y="63844"/>
                      </a:lnTo>
                      <a:lnTo>
                        <a:pt x="43912" y="50185"/>
                      </a:lnTo>
                      <a:close/>
                      <a:moveTo>
                        <a:pt x="39865" y="39055"/>
                      </a:moveTo>
                      <a:lnTo>
                        <a:pt x="31062" y="14671"/>
                      </a:lnTo>
                      <a:lnTo>
                        <a:pt x="22259" y="39055"/>
                      </a:lnTo>
                      <a:lnTo>
                        <a:pt x="39865" y="39055"/>
                      </a:lnTo>
                      <a:close/>
                    </a:path>
                  </a:pathLst>
                </a:custGeom>
                <a:solidFill>
                  <a:srgbClr val="000000"/>
                </a:solidFill>
                <a:ln w="10108"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0616FCDC-B450-B2EF-F9A0-D97161FCFF3D}"/>
                    </a:ext>
                  </a:extLst>
                </p:cNvPr>
                <p:cNvSpPr/>
                <p:nvPr/>
              </p:nvSpPr>
              <p:spPr>
                <a:xfrm>
                  <a:off x="10700559" y="568400"/>
                  <a:ext cx="49274" cy="63843"/>
                </a:xfrm>
                <a:custGeom>
                  <a:avLst/>
                  <a:gdLst>
                    <a:gd name="connsiteX0" fmla="*/ 35413 w 49274"/>
                    <a:gd name="connsiteY0" fmla="*/ 63844 h 63843"/>
                    <a:gd name="connsiteX1" fmla="*/ 24688 w 49274"/>
                    <a:gd name="connsiteY1" fmla="*/ 46036 h 63843"/>
                    <a:gd name="connsiteX2" fmla="*/ 24081 w 49274"/>
                    <a:gd name="connsiteY2" fmla="*/ 46036 h 63843"/>
                    <a:gd name="connsiteX3" fmla="*/ 12850 w 49274"/>
                    <a:gd name="connsiteY3" fmla="*/ 46036 h 63843"/>
                    <a:gd name="connsiteX4" fmla="*/ 12850 w 49274"/>
                    <a:gd name="connsiteY4" fmla="*/ 63844 h 63843"/>
                    <a:gd name="connsiteX5" fmla="*/ 0 w 49274"/>
                    <a:gd name="connsiteY5" fmla="*/ 63844 h 63843"/>
                    <a:gd name="connsiteX6" fmla="*/ 0 w 49274"/>
                    <a:gd name="connsiteY6" fmla="*/ 0 h 63843"/>
                    <a:gd name="connsiteX7" fmla="*/ 24081 w 49274"/>
                    <a:gd name="connsiteY7" fmla="*/ 0 h 63843"/>
                    <a:gd name="connsiteX8" fmla="*/ 48262 w 49274"/>
                    <a:gd name="connsiteY8" fmla="*/ 23170 h 63843"/>
                    <a:gd name="connsiteX9" fmla="*/ 36829 w 49274"/>
                    <a:gd name="connsiteY9" fmla="*/ 43305 h 63843"/>
                    <a:gd name="connsiteX10" fmla="*/ 49274 w 49274"/>
                    <a:gd name="connsiteY10" fmla="*/ 63844 h 63843"/>
                    <a:gd name="connsiteX11" fmla="*/ 35413 w 49274"/>
                    <a:gd name="connsiteY11" fmla="*/ 63844 h 63843"/>
                    <a:gd name="connsiteX12" fmla="*/ 23271 w 49274"/>
                    <a:gd name="connsiteY12" fmla="*/ 12040 h 63843"/>
                    <a:gd name="connsiteX13" fmla="*/ 12749 w 49274"/>
                    <a:gd name="connsiteY13" fmla="*/ 12040 h 63843"/>
                    <a:gd name="connsiteX14" fmla="*/ 12749 w 49274"/>
                    <a:gd name="connsiteY14" fmla="*/ 34300 h 63843"/>
                    <a:gd name="connsiteX15" fmla="*/ 23271 w 49274"/>
                    <a:gd name="connsiteY15" fmla="*/ 34300 h 63843"/>
                    <a:gd name="connsiteX16" fmla="*/ 35109 w 49274"/>
                    <a:gd name="connsiteY16" fmla="*/ 23170 h 63843"/>
                    <a:gd name="connsiteX17" fmla="*/ 23271 w 49274"/>
                    <a:gd name="connsiteY17" fmla="*/ 1204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4" h="63843">
                      <a:moveTo>
                        <a:pt x="35413" y="63844"/>
                      </a:moveTo>
                      <a:lnTo>
                        <a:pt x="24688" y="46036"/>
                      </a:lnTo>
                      <a:lnTo>
                        <a:pt x="24081" y="46036"/>
                      </a:lnTo>
                      <a:lnTo>
                        <a:pt x="12850" y="46036"/>
                      </a:lnTo>
                      <a:lnTo>
                        <a:pt x="12850" y="63844"/>
                      </a:lnTo>
                      <a:lnTo>
                        <a:pt x="0" y="63844"/>
                      </a:lnTo>
                      <a:lnTo>
                        <a:pt x="0" y="0"/>
                      </a:lnTo>
                      <a:lnTo>
                        <a:pt x="24081" y="0"/>
                      </a:lnTo>
                      <a:cubicBezTo>
                        <a:pt x="38954" y="0"/>
                        <a:pt x="48262" y="8803"/>
                        <a:pt x="48262" y="23170"/>
                      </a:cubicBezTo>
                      <a:cubicBezTo>
                        <a:pt x="48262" y="32782"/>
                        <a:pt x="44013" y="39763"/>
                        <a:pt x="36829" y="43305"/>
                      </a:cubicBezTo>
                      <a:lnTo>
                        <a:pt x="49274" y="63844"/>
                      </a:lnTo>
                      <a:lnTo>
                        <a:pt x="35413" y="63844"/>
                      </a:lnTo>
                      <a:close/>
                      <a:moveTo>
                        <a:pt x="23271" y="12040"/>
                      </a:moveTo>
                      <a:lnTo>
                        <a:pt x="12749" y="12040"/>
                      </a:lnTo>
                      <a:lnTo>
                        <a:pt x="12749" y="34300"/>
                      </a:lnTo>
                      <a:lnTo>
                        <a:pt x="23271" y="34300"/>
                      </a:lnTo>
                      <a:cubicBezTo>
                        <a:pt x="31163" y="34300"/>
                        <a:pt x="35109" y="30151"/>
                        <a:pt x="35109" y="23170"/>
                      </a:cubicBezTo>
                      <a:cubicBezTo>
                        <a:pt x="35109" y="16087"/>
                        <a:pt x="31163" y="12040"/>
                        <a:pt x="23271" y="12040"/>
                      </a:cubicBezTo>
                    </a:path>
                  </a:pathLst>
                </a:custGeom>
                <a:solidFill>
                  <a:srgbClr val="000000"/>
                </a:solidFill>
                <a:ln w="10108"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C3C43D06-AD74-458E-885C-C4810C407A87}"/>
                    </a:ext>
                  </a:extLst>
                </p:cNvPr>
                <p:cNvSpPr/>
                <p:nvPr/>
              </p:nvSpPr>
              <p:spPr>
                <a:xfrm>
                  <a:off x="10858196" y="568400"/>
                  <a:ext cx="50488" cy="64855"/>
                </a:xfrm>
                <a:custGeom>
                  <a:avLst/>
                  <a:gdLst>
                    <a:gd name="connsiteX0" fmla="*/ 0 w 50488"/>
                    <a:gd name="connsiteY0" fmla="*/ 35716 h 64855"/>
                    <a:gd name="connsiteX1" fmla="*/ 0 w 50488"/>
                    <a:gd name="connsiteY1" fmla="*/ 0 h 64855"/>
                    <a:gd name="connsiteX2" fmla="*/ 12850 w 50488"/>
                    <a:gd name="connsiteY2" fmla="*/ 0 h 64855"/>
                    <a:gd name="connsiteX3" fmla="*/ 12850 w 50488"/>
                    <a:gd name="connsiteY3" fmla="*/ 35210 h 64855"/>
                    <a:gd name="connsiteX4" fmla="*/ 25295 w 50488"/>
                    <a:gd name="connsiteY4" fmla="*/ 52310 h 64855"/>
                    <a:gd name="connsiteX5" fmla="*/ 37740 w 50488"/>
                    <a:gd name="connsiteY5" fmla="*/ 35210 h 64855"/>
                    <a:gd name="connsiteX6" fmla="*/ 37740 w 50488"/>
                    <a:gd name="connsiteY6" fmla="*/ 0 h 64855"/>
                    <a:gd name="connsiteX7" fmla="*/ 50488 w 50488"/>
                    <a:gd name="connsiteY7" fmla="*/ 0 h 64855"/>
                    <a:gd name="connsiteX8" fmla="*/ 50488 w 50488"/>
                    <a:gd name="connsiteY8" fmla="*/ 35716 h 64855"/>
                    <a:gd name="connsiteX9" fmla="*/ 25295 w 50488"/>
                    <a:gd name="connsiteY9" fmla="*/ 64856 h 64855"/>
                    <a:gd name="connsiteX10" fmla="*/ 0 w 50488"/>
                    <a:gd name="connsiteY10" fmla="*/ 35716 h 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8" h="64855">
                      <a:moveTo>
                        <a:pt x="0" y="35716"/>
                      </a:moveTo>
                      <a:lnTo>
                        <a:pt x="0" y="0"/>
                      </a:lnTo>
                      <a:lnTo>
                        <a:pt x="12850" y="0"/>
                      </a:lnTo>
                      <a:lnTo>
                        <a:pt x="12850" y="35210"/>
                      </a:lnTo>
                      <a:cubicBezTo>
                        <a:pt x="12850" y="47352"/>
                        <a:pt x="17504" y="52310"/>
                        <a:pt x="25295" y="52310"/>
                      </a:cubicBezTo>
                      <a:cubicBezTo>
                        <a:pt x="33187" y="52310"/>
                        <a:pt x="37740" y="47251"/>
                        <a:pt x="37740" y="35210"/>
                      </a:cubicBezTo>
                      <a:lnTo>
                        <a:pt x="37740" y="0"/>
                      </a:lnTo>
                      <a:lnTo>
                        <a:pt x="50488" y="0"/>
                      </a:lnTo>
                      <a:lnTo>
                        <a:pt x="50488" y="35716"/>
                      </a:lnTo>
                      <a:cubicBezTo>
                        <a:pt x="50488" y="54535"/>
                        <a:pt x="41079" y="64856"/>
                        <a:pt x="25295" y="64856"/>
                      </a:cubicBezTo>
                      <a:cubicBezTo>
                        <a:pt x="9308" y="64856"/>
                        <a:pt x="0" y="54535"/>
                        <a:pt x="0" y="35716"/>
                      </a:cubicBezTo>
                    </a:path>
                  </a:pathLst>
                </a:custGeom>
                <a:solidFill>
                  <a:srgbClr val="000000"/>
                </a:solidFill>
                <a:ln w="10108"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4AD321A6-09ED-736E-DD78-8D1B202FC5CC}"/>
                    </a:ext>
                  </a:extLst>
                </p:cNvPr>
                <p:cNvSpPr/>
                <p:nvPr/>
              </p:nvSpPr>
              <p:spPr>
                <a:xfrm>
                  <a:off x="10937622" y="568400"/>
                  <a:ext cx="12849" cy="63843"/>
                </a:xfrm>
                <a:custGeom>
                  <a:avLst/>
                  <a:gdLst>
                    <a:gd name="connsiteX0" fmla="*/ 0 w 12849"/>
                    <a:gd name="connsiteY0" fmla="*/ 0 h 63843"/>
                    <a:gd name="connsiteX1" fmla="*/ 12850 w 12849"/>
                    <a:gd name="connsiteY1" fmla="*/ 0 h 63843"/>
                    <a:gd name="connsiteX2" fmla="*/ 12850 w 12849"/>
                    <a:gd name="connsiteY2" fmla="*/ 63844 h 63843"/>
                    <a:gd name="connsiteX3" fmla="*/ 0 w 12849"/>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849" h="63843">
                      <a:moveTo>
                        <a:pt x="0" y="0"/>
                      </a:moveTo>
                      <a:lnTo>
                        <a:pt x="12850" y="0"/>
                      </a:lnTo>
                      <a:lnTo>
                        <a:pt x="12850"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C805F1C9-3D55-A747-7F90-6EB137647A92}"/>
                    </a:ext>
                  </a:extLst>
                </p:cNvPr>
                <p:cNvSpPr/>
                <p:nvPr/>
              </p:nvSpPr>
              <p:spPr>
                <a:xfrm>
                  <a:off x="10973743" y="568400"/>
                  <a:ext cx="48464" cy="63843"/>
                </a:xfrm>
                <a:custGeom>
                  <a:avLst/>
                  <a:gdLst>
                    <a:gd name="connsiteX0" fmla="*/ 17808 w 48464"/>
                    <a:gd name="connsiteY0" fmla="*/ 12040 h 63843"/>
                    <a:gd name="connsiteX1" fmla="*/ 0 w 48464"/>
                    <a:gd name="connsiteY1" fmla="*/ 12040 h 63843"/>
                    <a:gd name="connsiteX2" fmla="*/ 0 w 48464"/>
                    <a:gd name="connsiteY2" fmla="*/ 0 h 63843"/>
                    <a:gd name="connsiteX3" fmla="*/ 48465 w 48464"/>
                    <a:gd name="connsiteY3" fmla="*/ 0 h 63843"/>
                    <a:gd name="connsiteX4" fmla="*/ 48465 w 48464"/>
                    <a:gd name="connsiteY4" fmla="*/ 12040 h 63843"/>
                    <a:gd name="connsiteX5" fmla="*/ 30657 w 48464"/>
                    <a:gd name="connsiteY5" fmla="*/ 12040 h 63843"/>
                    <a:gd name="connsiteX6" fmla="*/ 30657 w 48464"/>
                    <a:gd name="connsiteY6" fmla="*/ 63844 h 63843"/>
                    <a:gd name="connsiteX7" fmla="*/ 17808 w 48464"/>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4" h="63843">
                      <a:moveTo>
                        <a:pt x="17808" y="12040"/>
                      </a:moveTo>
                      <a:lnTo>
                        <a:pt x="0" y="12040"/>
                      </a:lnTo>
                      <a:lnTo>
                        <a:pt x="0" y="0"/>
                      </a:lnTo>
                      <a:lnTo>
                        <a:pt x="48465" y="0"/>
                      </a:lnTo>
                      <a:lnTo>
                        <a:pt x="48465" y="12040"/>
                      </a:lnTo>
                      <a:lnTo>
                        <a:pt x="30657" y="12040"/>
                      </a:lnTo>
                      <a:lnTo>
                        <a:pt x="30657"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E0814ABF-6CE4-3FEE-3246-8C1BEC43C4B8}"/>
                    </a:ext>
                  </a:extLst>
                </p:cNvPr>
                <p:cNvSpPr/>
                <p:nvPr/>
              </p:nvSpPr>
              <p:spPr>
                <a:xfrm>
                  <a:off x="11045479" y="568400"/>
                  <a:ext cx="43102" cy="63843"/>
                </a:xfrm>
                <a:custGeom>
                  <a:avLst/>
                  <a:gdLst>
                    <a:gd name="connsiteX0" fmla="*/ 43102 w 43102"/>
                    <a:gd name="connsiteY0" fmla="*/ 51905 h 63843"/>
                    <a:gd name="connsiteX1" fmla="*/ 43102 w 43102"/>
                    <a:gd name="connsiteY1" fmla="*/ 63844 h 63843"/>
                    <a:gd name="connsiteX2" fmla="*/ 0 w 43102"/>
                    <a:gd name="connsiteY2" fmla="*/ 63844 h 63843"/>
                    <a:gd name="connsiteX3" fmla="*/ 0 w 43102"/>
                    <a:gd name="connsiteY3" fmla="*/ 0 h 63843"/>
                    <a:gd name="connsiteX4" fmla="*/ 41989 w 43102"/>
                    <a:gd name="connsiteY4" fmla="*/ 0 h 63843"/>
                    <a:gd name="connsiteX5" fmla="*/ 41989 w 43102"/>
                    <a:gd name="connsiteY5" fmla="*/ 11838 h 63843"/>
                    <a:gd name="connsiteX6" fmla="*/ 12749 w 43102"/>
                    <a:gd name="connsiteY6" fmla="*/ 11838 h 63843"/>
                    <a:gd name="connsiteX7" fmla="*/ 12749 w 43102"/>
                    <a:gd name="connsiteY7" fmla="*/ 25699 h 63843"/>
                    <a:gd name="connsiteX8" fmla="*/ 38650 w 43102"/>
                    <a:gd name="connsiteY8" fmla="*/ 25699 h 63843"/>
                    <a:gd name="connsiteX9" fmla="*/ 38650 w 43102"/>
                    <a:gd name="connsiteY9" fmla="*/ 37133 h 63843"/>
                    <a:gd name="connsiteX10" fmla="*/ 12749 w 43102"/>
                    <a:gd name="connsiteY10" fmla="*/ 37133 h 63843"/>
                    <a:gd name="connsiteX11" fmla="*/ 12749 w 43102"/>
                    <a:gd name="connsiteY11" fmla="*/ 5190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2" h="63843">
                      <a:moveTo>
                        <a:pt x="43102" y="51905"/>
                      </a:moveTo>
                      <a:lnTo>
                        <a:pt x="43102" y="63844"/>
                      </a:lnTo>
                      <a:lnTo>
                        <a:pt x="0" y="63844"/>
                      </a:lnTo>
                      <a:lnTo>
                        <a:pt x="0" y="0"/>
                      </a:lnTo>
                      <a:lnTo>
                        <a:pt x="41989" y="0"/>
                      </a:lnTo>
                      <a:lnTo>
                        <a:pt x="41989" y="11838"/>
                      </a:lnTo>
                      <a:lnTo>
                        <a:pt x="12749" y="11838"/>
                      </a:lnTo>
                      <a:lnTo>
                        <a:pt x="12749" y="25699"/>
                      </a:lnTo>
                      <a:lnTo>
                        <a:pt x="38650" y="25699"/>
                      </a:lnTo>
                      <a:lnTo>
                        <a:pt x="38650" y="37133"/>
                      </a:lnTo>
                      <a:lnTo>
                        <a:pt x="12749" y="37133"/>
                      </a:lnTo>
                      <a:lnTo>
                        <a:pt x="12749" y="51905"/>
                      </a:lnTo>
                      <a:close/>
                    </a:path>
                  </a:pathLst>
                </a:custGeom>
                <a:solidFill>
                  <a:srgbClr val="000000"/>
                </a:solidFill>
                <a:ln w="10108"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159C254B-6B96-B736-EAE8-BDC901000D7A}"/>
                    </a:ext>
                  </a:extLst>
                </p:cNvPr>
                <p:cNvSpPr/>
                <p:nvPr/>
              </p:nvSpPr>
              <p:spPr>
                <a:xfrm>
                  <a:off x="11111448" y="567287"/>
                  <a:ext cx="53119" cy="66069"/>
                </a:xfrm>
                <a:custGeom>
                  <a:avLst/>
                  <a:gdLst>
                    <a:gd name="connsiteX0" fmla="*/ 0 w 53119"/>
                    <a:gd name="connsiteY0" fmla="*/ 32984 h 66069"/>
                    <a:gd name="connsiteX1" fmla="*/ 30252 w 53119"/>
                    <a:gd name="connsiteY1" fmla="*/ 0 h 66069"/>
                    <a:gd name="connsiteX2" fmla="*/ 53119 w 53119"/>
                    <a:gd name="connsiteY2" fmla="*/ 11332 h 66069"/>
                    <a:gd name="connsiteX3" fmla="*/ 44822 w 53119"/>
                    <a:gd name="connsiteY3" fmla="*/ 20033 h 66069"/>
                    <a:gd name="connsiteX4" fmla="*/ 30860 w 53119"/>
                    <a:gd name="connsiteY4" fmla="*/ 12546 h 66069"/>
                    <a:gd name="connsiteX5" fmla="*/ 13052 w 53119"/>
                    <a:gd name="connsiteY5" fmla="*/ 32984 h 66069"/>
                    <a:gd name="connsiteX6" fmla="*/ 30860 w 53119"/>
                    <a:gd name="connsiteY6" fmla="*/ 53423 h 66069"/>
                    <a:gd name="connsiteX7" fmla="*/ 44822 w 53119"/>
                    <a:gd name="connsiteY7" fmla="*/ 45834 h 66069"/>
                    <a:gd name="connsiteX8" fmla="*/ 53119 w 53119"/>
                    <a:gd name="connsiteY8" fmla="*/ 54637 h 66069"/>
                    <a:gd name="connsiteX9" fmla="*/ 30151 w 53119"/>
                    <a:gd name="connsiteY9" fmla="*/ 66070 h 66069"/>
                    <a:gd name="connsiteX10" fmla="*/ 0 w 53119"/>
                    <a:gd name="connsiteY10" fmla="*/ 32984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9" h="66069">
                      <a:moveTo>
                        <a:pt x="0" y="32984"/>
                      </a:moveTo>
                      <a:cubicBezTo>
                        <a:pt x="0" y="13760"/>
                        <a:pt x="12850" y="0"/>
                        <a:pt x="30252" y="0"/>
                      </a:cubicBezTo>
                      <a:cubicBezTo>
                        <a:pt x="39865" y="0"/>
                        <a:pt x="47858" y="4047"/>
                        <a:pt x="53119" y="11332"/>
                      </a:cubicBezTo>
                      <a:lnTo>
                        <a:pt x="44822" y="20033"/>
                      </a:lnTo>
                      <a:cubicBezTo>
                        <a:pt x="41079" y="15076"/>
                        <a:pt x="36424" y="12546"/>
                        <a:pt x="30860" y="12546"/>
                      </a:cubicBezTo>
                      <a:cubicBezTo>
                        <a:pt x="20438" y="12546"/>
                        <a:pt x="13052" y="20944"/>
                        <a:pt x="13052" y="32984"/>
                      </a:cubicBezTo>
                      <a:cubicBezTo>
                        <a:pt x="13052" y="45025"/>
                        <a:pt x="20438" y="53423"/>
                        <a:pt x="30860" y="53423"/>
                      </a:cubicBezTo>
                      <a:cubicBezTo>
                        <a:pt x="36424" y="53423"/>
                        <a:pt x="41079" y="50893"/>
                        <a:pt x="44822" y="45834"/>
                      </a:cubicBezTo>
                      <a:lnTo>
                        <a:pt x="53119" y="54637"/>
                      </a:lnTo>
                      <a:cubicBezTo>
                        <a:pt x="47858" y="62023"/>
                        <a:pt x="39865" y="66070"/>
                        <a:pt x="30151" y="66070"/>
                      </a:cubicBezTo>
                      <a:cubicBezTo>
                        <a:pt x="12850" y="65969"/>
                        <a:pt x="0" y="52208"/>
                        <a:pt x="0" y="32984"/>
                      </a:cubicBezTo>
                    </a:path>
                  </a:pathLst>
                </a:custGeom>
                <a:solidFill>
                  <a:srgbClr val="000000"/>
                </a:solidFill>
                <a:ln w="10108"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27555F27-671C-5F7A-571D-6D1623B2C6A5}"/>
                    </a:ext>
                  </a:extLst>
                </p:cNvPr>
                <p:cNvSpPr/>
                <p:nvPr/>
              </p:nvSpPr>
              <p:spPr>
                <a:xfrm>
                  <a:off x="11182678" y="568400"/>
                  <a:ext cx="48566" cy="63843"/>
                </a:xfrm>
                <a:custGeom>
                  <a:avLst/>
                  <a:gdLst>
                    <a:gd name="connsiteX0" fmla="*/ 17808 w 48566"/>
                    <a:gd name="connsiteY0" fmla="*/ 12040 h 63843"/>
                    <a:gd name="connsiteX1" fmla="*/ 0 w 48566"/>
                    <a:gd name="connsiteY1" fmla="*/ 12040 h 63843"/>
                    <a:gd name="connsiteX2" fmla="*/ 0 w 48566"/>
                    <a:gd name="connsiteY2" fmla="*/ 0 h 63843"/>
                    <a:gd name="connsiteX3" fmla="*/ 48566 w 48566"/>
                    <a:gd name="connsiteY3" fmla="*/ 0 h 63843"/>
                    <a:gd name="connsiteX4" fmla="*/ 48566 w 48566"/>
                    <a:gd name="connsiteY4" fmla="*/ 12040 h 63843"/>
                    <a:gd name="connsiteX5" fmla="*/ 30759 w 48566"/>
                    <a:gd name="connsiteY5" fmla="*/ 12040 h 63843"/>
                    <a:gd name="connsiteX6" fmla="*/ 30759 w 48566"/>
                    <a:gd name="connsiteY6" fmla="*/ 63844 h 63843"/>
                    <a:gd name="connsiteX7" fmla="*/ 17808 w 48566"/>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6" h="63843">
                      <a:moveTo>
                        <a:pt x="17808" y="12040"/>
                      </a:moveTo>
                      <a:lnTo>
                        <a:pt x="0" y="12040"/>
                      </a:lnTo>
                      <a:lnTo>
                        <a:pt x="0" y="0"/>
                      </a:lnTo>
                      <a:lnTo>
                        <a:pt x="48566" y="0"/>
                      </a:lnTo>
                      <a:lnTo>
                        <a:pt x="48566" y="12040"/>
                      </a:lnTo>
                      <a:lnTo>
                        <a:pt x="30759" y="12040"/>
                      </a:lnTo>
                      <a:lnTo>
                        <a:pt x="30759"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9698BD68-C29C-4B68-C264-D7CC877E29AD}"/>
                    </a:ext>
                  </a:extLst>
                </p:cNvPr>
                <p:cNvSpPr/>
                <p:nvPr/>
              </p:nvSpPr>
              <p:spPr>
                <a:xfrm>
                  <a:off x="11250164"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1" y="12546"/>
                        <a:pt x="30455" y="12546"/>
                      </a:cubicBezTo>
                      <a:cubicBezTo>
                        <a:pt x="20539" y="12546"/>
                        <a:pt x="13052" y="20843"/>
                        <a:pt x="13052" y="32984"/>
                      </a:cubicBezTo>
                      <a:cubicBezTo>
                        <a:pt x="13052" y="45126"/>
                        <a:pt x="20539" y="53423"/>
                        <a:pt x="30455" y="53423"/>
                      </a:cubicBezTo>
                      <a:cubicBezTo>
                        <a:pt x="40371"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3FADED08-857C-50E6-B4C8-BCADF4F57EDA}"/>
                    </a:ext>
                  </a:extLst>
                </p:cNvPr>
                <p:cNvSpPr/>
                <p:nvPr/>
              </p:nvSpPr>
              <p:spPr>
                <a:xfrm>
                  <a:off x="10772498"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0" y="12546"/>
                        <a:pt x="30455" y="12546"/>
                      </a:cubicBezTo>
                      <a:cubicBezTo>
                        <a:pt x="20539" y="12546"/>
                        <a:pt x="13052" y="20843"/>
                        <a:pt x="13052" y="32984"/>
                      </a:cubicBezTo>
                      <a:cubicBezTo>
                        <a:pt x="13052" y="45126"/>
                        <a:pt x="20539" y="53423"/>
                        <a:pt x="30455" y="53423"/>
                      </a:cubicBezTo>
                      <a:cubicBezTo>
                        <a:pt x="40370"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1D160C50-5FE4-3A6F-9B91-E652C7268C8A}"/>
                    </a:ext>
                  </a:extLst>
                </p:cNvPr>
                <p:cNvSpPr/>
                <p:nvPr/>
              </p:nvSpPr>
              <p:spPr>
                <a:xfrm>
                  <a:off x="11332726" y="567287"/>
                  <a:ext cx="46340" cy="66069"/>
                </a:xfrm>
                <a:custGeom>
                  <a:avLst/>
                  <a:gdLst>
                    <a:gd name="connsiteX0" fmla="*/ 0 w 46340"/>
                    <a:gd name="connsiteY0" fmla="*/ 58583 h 66069"/>
                    <a:gd name="connsiteX1" fmla="*/ 4351 w 46340"/>
                    <a:gd name="connsiteY1" fmla="*/ 47453 h 66069"/>
                    <a:gd name="connsiteX2" fmla="*/ 22765 w 46340"/>
                    <a:gd name="connsiteY2" fmla="*/ 54131 h 66069"/>
                    <a:gd name="connsiteX3" fmla="*/ 33490 w 46340"/>
                    <a:gd name="connsiteY3" fmla="*/ 47251 h 66069"/>
                    <a:gd name="connsiteX4" fmla="*/ 1113 w 46340"/>
                    <a:gd name="connsiteY4" fmla="*/ 19831 h 66069"/>
                    <a:gd name="connsiteX5" fmla="*/ 24586 w 46340"/>
                    <a:gd name="connsiteY5" fmla="*/ 0 h 66069"/>
                    <a:gd name="connsiteX6" fmla="*/ 43911 w 46340"/>
                    <a:gd name="connsiteY6" fmla="*/ 5666 h 66069"/>
                    <a:gd name="connsiteX7" fmla="*/ 39966 w 46340"/>
                    <a:gd name="connsiteY7" fmla="*/ 16897 h 66069"/>
                    <a:gd name="connsiteX8" fmla="*/ 24586 w 46340"/>
                    <a:gd name="connsiteY8" fmla="*/ 11838 h 66069"/>
                    <a:gd name="connsiteX9" fmla="*/ 13963 w 46340"/>
                    <a:gd name="connsiteY9" fmla="*/ 19123 h 66069"/>
                    <a:gd name="connsiteX10" fmla="*/ 46340 w 46340"/>
                    <a:gd name="connsiteY10" fmla="*/ 46239 h 66069"/>
                    <a:gd name="connsiteX11" fmla="*/ 22765 w 46340"/>
                    <a:gd name="connsiteY11" fmla="*/ 66070 h 66069"/>
                    <a:gd name="connsiteX12" fmla="*/ 0 w 46340"/>
                    <a:gd name="connsiteY12" fmla="*/ 58583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0" h="66069">
                      <a:moveTo>
                        <a:pt x="0" y="58583"/>
                      </a:moveTo>
                      <a:lnTo>
                        <a:pt x="4351" y="47453"/>
                      </a:lnTo>
                      <a:cubicBezTo>
                        <a:pt x="9005" y="51399"/>
                        <a:pt x="16087" y="54131"/>
                        <a:pt x="22765" y="54131"/>
                      </a:cubicBezTo>
                      <a:cubicBezTo>
                        <a:pt x="30354" y="54131"/>
                        <a:pt x="33490" y="51197"/>
                        <a:pt x="33490" y="47251"/>
                      </a:cubicBezTo>
                      <a:cubicBezTo>
                        <a:pt x="33490" y="35311"/>
                        <a:pt x="1113" y="43507"/>
                        <a:pt x="1113" y="19831"/>
                      </a:cubicBezTo>
                      <a:cubicBezTo>
                        <a:pt x="1113" y="9005"/>
                        <a:pt x="8701" y="0"/>
                        <a:pt x="24586" y="0"/>
                      </a:cubicBezTo>
                      <a:cubicBezTo>
                        <a:pt x="31568" y="0"/>
                        <a:pt x="38752" y="1922"/>
                        <a:pt x="43911" y="5666"/>
                      </a:cubicBezTo>
                      <a:lnTo>
                        <a:pt x="39966" y="16897"/>
                      </a:lnTo>
                      <a:cubicBezTo>
                        <a:pt x="34806" y="13558"/>
                        <a:pt x="29443" y="11838"/>
                        <a:pt x="24586" y="11838"/>
                      </a:cubicBezTo>
                      <a:cubicBezTo>
                        <a:pt x="16998" y="11838"/>
                        <a:pt x="13963" y="15076"/>
                        <a:pt x="13963" y="19123"/>
                      </a:cubicBezTo>
                      <a:cubicBezTo>
                        <a:pt x="13963" y="30860"/>
                        <a:pt x="46340" y="22765"/>
                        <a:pt x="46340" y="46239"/>
                      </a:cubicBezTo>
                      <a:cubicBezTo>
                        <a:pt x="46340" y="56863"/>
                        <a:pt x="38650" y="66070"/>
                        <a:pt x="22765" y="66070"/>
                      </a:cubicBezTo>
                      <a:cubicBezTo>
                        <a:pt x="13760" y="65969"/>
                        <a:pt x="4856" y="63035"/>
                        <a:pt x="0" y="58583"/>
                      </a:cubicBezTo>
                    </a:path>
                  </a:pathLst>
                </a:custGeom>
                <a:solidFill>
                  <a:srgbClr val="000000"/>
                </a:solidFill>
                <a:ln w="10108"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21F912E0-ECEF-DD7C-14F3-AAB19F15BFC9}"/>
                    </a:ext>
                  </a:extLst>
                </p:cNvPr>
                <p:cNvSpPr/>
                <p:nvPr/>
              </p:nvSpPr>
              <p:spPr>
                <a:xfrm>
                  <a:off x="10802952" y="610996"/>
                  <a:ext cx="33793" cy="27419"/>
                </a:xfrm>
                <a:custGeom>
                  <a:avLst/>
                  <a:gdLst>
                    <a:gd name="connsiteX0" fmla="*/ 13558 w 33793"/>
                    <a:gd name="connsiteY0" fmla="*/ 0 h 27419"/>
                    <a:gd name="connsiteX1" fmla="*/ 0 w 33793"/>
                    <a:gd name="connsiteY1" fmla="*/ 0 h 27419"/>
                    <a:gd name="connsiteX2" fmla="*/ 20236 w 33793"/>
                    <a:gd name="connsiteY2" fmla="*/ 27420 h 27419"/>
                    <a:gd name="connsiteX3" fmla="*/ 33794 w 33793"/>
                    <a:gd name="connsiteY3" fmla="*/ 27420 h 27419"/>
                  </a:gdLst>
                  <a:ahLst/>
                  <a:cxnLst>
                    <a:cxn ang="0">
                      <a:pos x="connsiteX0" y="connsiteY0"/>
                    </a:cxn>
                    <a:cxn ang="0">
                      <a:pos x="connsiteX1" y="connsiteY1"/>
                    </a:cxn>
                    <a:cxn ang="0">
                      <a:pos x="connsiteX2" y="connsiteY2"/>
                    </a:cxn>
                    <a:cxn ang="0">
                      <a:pos x="connsiteX3" y="connsiteY3"/>
                    </a:cxn>
                  </a:cxnLst>
                  <a:rect l="l" t="t" r="r" b="b"/>
                  <a:pathLst>
                    <a:path w="33793" h="27419">
                      <a:moveTo>
                        <a:pt x="13558" y="0"/>
                      </a:moveTo>
                      <a:lnTo>
                        <a:pt x="0" y="0"/>
                      </a:lnTo>
                      <a:lnTo>
                        <a:pt x="20236" y="27420"/>
                      </a:lnTo>
                      <a:lnTo>
                        <a:pt x="33794" y="27420"/>
                      </a:lnTo>
                      <a:close/>
                    </a:path>
                  </a:pathLst>
                </a:custGeom>
                <a:solidFill>
                  <a:srgbClr val="000000"/>
                </a:solidFill>
                <a:ln w="10108" cap="flat">
                  <a:noFill/>
                  <a:prstDash val="solid"/>
                  <a:miter/>
                </a:ln>
              </p:spPr>
              <p:txBody>
                <a:bodyPr rtlCol="0" anchor="ctr"/>
                <a:lstStyle/>
                <a:p>
                  <a:endParaRPr lang="es-CO"/>
                </a:p>
              </p:txBody>
            </p:sp>
          </p:grpSp>
          <p:grpSp>
            <p:nvGrpSpPr>
              <p:cNvPr id="12" name="Gráfico 2">
                <a:extLst>
                  <a:ext uri="{FF2B5EF4-FFF2-40B4-BE49-F238E27FC236}">
                    <a16:creationId xmlns:a16="http://schemas.microsoft.com/office/drawing/2014/main" id="{3D36D126-CF12-BE35-6A79-EB0BDE4DD6D2}"/>
                  </a:ext>
                </a:extLst>
              </p:cNvPr>
              <p:cNvGrpSpPr/>
              <p:nvPr/>
            </p:nvGrpSpPr>
            <p:grpSpPr>
              <a:xfrm>
                <a:off x="10247580" y="412179"/>
                <a:ext cx="313351" cy="312542"/>
                <a:chOff x="10247580" y="412179"/>
                <a:chExt cx="313351" cy="312542"/>
              </a:xfrm>
              <a:solidFill>
                <a:srgbClr val="FFFFFF"/>
              </a:solidFill>
            </p:grpSpPr>
            <p:sp>
              <p:nvSpPr>
                <p:cNvPr id="14" name="Forma libre: forma 13">
                  <a:extLst>
                    <a:ext uri="{FF2B5EF4-FFF2-40B4-BE49-F238E27FC236}">
                      <a16:creationId xmlns:a16="http://schemas.microsoft.com/office/drawing/2014/main" id="{089F599C-9E44-15A4-FBCE-D5C38F503880}"/>
                    </a:ext>
                  </a:extLst>
                </p:cNvPr>
                <p:cNvSpPr/>
                <p:nvPr/>
              </p:nvSpPr>
              <p:spPr>
                <a:xfrm>
                  <a:off x="10247580" y="412179"/>
                  <a:ext cx="313351" cy="312542"/>
                </a:xfrm>
                <a:custGeom>
                  <a:avLst/>
                  <a:gdLst>
                    <a:gd name="connsiteX0" fmla="*/ 313250 w 313351"/>
                    <a:gd name="connsiteY0" fmla="*/ 156322 h 312542"/>
                    <a:gd name="connsiteX1" fmla="*/ 235444 w 313351"/>
                    <a:gd name="connsiteY1" fmla="*/ 156322 h 312542"/>
                    <a:gd name="connsiteX2" fmla="*/ 160672 w 313351"/>
                    <a:gd name="connsiteY2" fmla="*/ 7993 h 312542"/>
                    <a:gd name="connsiteX3" fmla="*/ 156625 w 313351"/>
                    <a:gd name="connsiteY3" fmla="*/ 0 h 312542"/>
                    <a:gd name="connsiteX4" fmla="*/ 152578 w 313351"/>
                    <a:gd name="connsiteY4" fmla="*/ 7993 h 312542"/>
                    <a:gd name="connsiteX5" fmla="*/ 77807 w 313351"/>
                    <a:gd name="connsiteY5" fmla="*/ 156322 h 312542"/>
                    <a:gd name="connsiteX6" fmla="*/ 0 w 313351"/>
                    <a:gd name="connsiteY6" fmla="*/ 156322 h 312542"/>
                    <a:gd name="connsiteX7" fmla="*/ 0 w 313351"/>
                    <a:gd name="connsiteY7" fmla="*/ 165327 h 312542"/>
                    <a:gd name="connsiteX8" fmla="*/ 73254 w 313351"/>
                    <a:gd name="connsiteY8" fmla="*/ 165327 h 312542"/>
                    <a:gd name="connsiteX9" fmla="*/ 304 w 313351"/>
                    <a:gd name="connsiteY9" fmla="*/ 308495 h 312542"/>
                    <a:gd name="connsiteX10" fmla="*/ 8398 w 313351"/>
                    <a:gd name="connsiteY10" fmla="*/ 312542 h 312542"/>
                    <a:gd name="connsiteX11" fmla="*/ 83473 w 313351"/>
                    <a:gd name="connsiteY11" fmla="*/ 165327 h 312542"/>
                    <a:gd name="connsiteX12" fmla="*/ 229879 w 313351"/>
                    <a:gd name="connsiteY12" fmla="*/ 165327 h 312542"/>
                    <a:gd name="connsiteX13" fmla="*/ 304954 w 313351"/>
                    <a:gd name="connsiteY13" fmla="*/ 312542 h 312542"/>
                    <a:gd name="connsiteX14" fmla="*/ 313048 w 313351"/>
                    <a:gd name="connsiteY14" fmla="*/ 308495 h 312542"/>
                    <a:gd name="connsiteX15" fmla="*/ 240098 w 313351"/>
                    <a:gd name="connsiteY15" fmla="*/ 165327 h 312542"/>
                    <a:gd name="connsiteX16" fmla="*/ 313352 w 313351"/>
                    <a:gd name="connsiteY16" fmla="*/ 165327 h 312542"/>
                    <a:gd name="connsiteX17" fmla="*/ 313352 w 313351"/>
                    <a:gd name="connsiteY17" fmla="*/ 156322 h 312542"/>
                    <a:gd name="connsiteX18" fmla="*/ 88026 w 313351"/>
                    <a:gd name="connsiteY18" fmla="*/ 156322 h 312542"/>
                    <a:gd name="connsiteX19" fmla="*/ 156726 w 313351"/>
                    <a:gd name="connsiteY19" fmla="*/ 20033 h 312542"/>
                    <a:gd name="connsiteX20" fmla="*/ 225427 w 313351"/>
                    <a:gd name="connsiteY20" fmla="*/ 156322 h 312542"/>
                    <a:gd name="connsiteX21" fmla="*/ 88026 w 313351"/>
                    <a:gd name="connsiteY21" fmla="*/ 156322 h 3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51" h="312542">
                      <a:moveTo>
                        <a:pt x="313250" y="156322"/>
                      </a:moveTo>
                      <a:lnTo>
                        <a:pt x="235444" y="156322"/>
                      </a:lnTo>
                      <a:lnTo>
                        <a:pt x="160672" y="7993"/>
                      </a:lnTo>
                      <a:lnTo>
                        <a:pt x="156625" y="0"/>
                      </a:lnTo>
                      <a:lnTo>
                        <a:pt x="152578" y="7993"/>
                      </a:lnTo>
                      <a:lnTo>
                        <a:pt x="77807" y="156322"/>
                      </a:lnTo>
                      <a:lnTo>
                        <a:pt x="0" y="156322"/>
                      </a:lnTo>
                      <a:lnTo>
                        <a:pt x="0" y="165327"/>
                      </a:lnTo>
                      <a:lnTo>
                        <a:pt x="73254" y="165327"/>
                      </a:lnTo>
                      <a:lnTo>
                        <a:pt x="304" y="308495"/>
                      </a:lnTo>
                      <a:lnTo>
                        <a:pt x="8398" y="312542"/>
                      </a:lnTo>
                      <a:lnTo>
                        <a:pt x="83473" y="165327"/>
                      </a:lnTo>
                      <a:lnTo>
                        <a:pt x="229879" y="165327"/>
                      </a:lnTo>
                      <a:lnTo>
                        <a:pt x="304954" y="312542"/>
                      </a:lnTo>
                      <a:lnTo>
                        <a:pt x="313048" y="308495"/>
                      </a:lnTo>
                      <a:lnTo>
                        <a:pt x="240098" y="165327"/>
                      </a:lnTo>
                      <a:lnTo>
                        <a:pt x="313352" y="165327"/>
                      </a:lnTo>
                      <a:lnTo>
                        <a:pt x="313352" y="156322"/>
                      </a:lnTo>
                      <a:close/>
                      <a:moveTo>
                        <a:pt x="88026" y="156322"/>
                      </a:moveTo>
                      <a:lnTo>
                        <a:pt x="156726" y="20033"/>
                      </a:lnTo>
                      <a:lnTo>
                        <a:pt x="225427" y="156322"/>
                      </a:lnTo>
                      <a:lnTo>
                        <a:pt x="88026" y="156322"/>
                      </a:lnTo>
                      <a:close/>
                    </a:path>
                  </a:pathLst>
                </a:custGeom>
                <a:solidFill>
                  <a:srgbClr val="FFFFFF"/>
                </a:solidFill>
                <a:ln w="10108"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D5F6BFF9-6997-54AD-1926-182C1776572D}"/>
                    </a:ext>
                  </a:extLst>
                </p:cNvPr>
                <p:cNvSpPr/>
                <p:nvPr/>
              </p:nvSpPr>
              <p:spPr>
                <a:xfrm>
                  <a:off x="10536042" y="412280"/>
                  <a:ext cx="24789" cy="24282"/>
                </a:xfrm>
                <a:custGeom>
                  <a:avLst/>
                  <a:gdLst>
                    <a:gd name="connsiteX0" fmla="*/ 24789 w 24789"/>
                    <a:gd name="connsiteY0" fmla="*/ 12040 h 24282"/>
                    <a:gd name="connsiteX1" fmla="*/ 12445 w 24789"/>
                    <a:gd name="connsiteY1" fmla="*/ 24283 h 24282"/>
                    <a:gd name="connsiteX2" fmla="*/ 0 w 24789"/>
                    <a:gd name="connsiteY2" fmla="*/ 12040 h 24282"/>
                    <a:gd name="connsiteX3" fmla="*/ 12445 w 24789"/>
                    <a:gd name="connsiteY3" fmla="*/ 0 h 24282"/>
                    <a:gd name="connsiteX4" fmla="*/ 24789 w 24789"/>
                    <a:gd name="connsiteY4" fmla="*/ 12040 h 24282"/>
                    <a:gd name="connsiteX5" fmla="*/ 3137 w 24789"/>
                    <a:gd name="connsiteY5" fmla="*/ 12040 h 24282"/>
                    <a:gd name="connsiteX6" fmla="*/ 12546 w 24789"/>
                    <a:gd name="connsiteY6" fmla="*/ 21652 h 24282"/>
                    <a:gd name="connsiteX7" fmla="*/ 21754 w 24789"/>
                    <a:gd name="connsiteY7" fmla="*/ 12040 h 24282"/>
                    <a:gd name="connsiteX8" fmla="*/ 12445 w 24789"/>
                    <a:gd name="connsiteY8" fmla="*/ 2327 h 24282"/>
                    <a:gd name="connsiteX9" fmla="*/ 3137 w 24789"/>
                    <a:gd name="connsiteY9" fmla="*/ 12040 h 24282"/>
                    <a:gd name="connsiteX10" fmla="*/ 10523 w 24789"/>
                    <a:gd name="connsiteY10" fmla="*/ 18415 h 24282"/>
                    <a:gd name="connsiteX11" fmla="*/ 7690 w 24789"/>
                    <a:gd name="connsiteY11" fmla="*/ 18415 h 24282"/>
                    <a:gd name="connsiteX12" fmla="*/ 7690 w 24789"/>
                    <a:gd name="connsiteY12" fmla="*/ 6374 h 24282"/>
                    <a:gd name="connsiteX13" fmla="*/ 12344 w 24789"/>
                    <a:gd name="connsiteY13" fmla="*/ 5970 h 24282"/>
                    <a:gd name="connsiteX14" fmla="*/ 16492 w 24789"/>
                    <a:gd name="connsiteY14" fmla="*/ 6880 h 24282"/>
                    <a:gd name="connsiteX15" fmla="*/ 17706 w 24789"/>
                    <a:gd name="connsiteY15" fmla="*/ 9511 h 24282"/>
                    <a:gd name="connsiteX16" fmla="*/ 15177 w 24789"/>
                    <a:gd name="connsiteY16" fmla="*/ 12344 h 24282"/>
                    <a:gd name="connsiteX17" fmla="*/ 15177 w 24789"/>
                    <a:gd name="connsiteY17" fmla="*/ 12445 h 24282"/>
                    <a:gd name="connsiteX18" fmla="*/ 17403 w 24789"/>
                    <a:gd name="connsiteY18" fmla="*/ 15379 h 24282"/>
                    <a:gd name="connsiteX19" fmla="*/ 18314 w 24789"/>
                    <a:gd name="connsiteY19" fmla="*/ 18415 h 24282"/>
                    <a:gd name="connsiteX20" fmla="*/ 15278 w 24789"/>
                    <a:gd name="connsiteY20" fmla="*/ 18415 h 24282"/>
                    <a:gd name="connsiteX21" fmla="*/ 14368 w 24789"/>
                    <a:gd name="connsiteY21" fmla="*/ 15480 h 24282"/>
                    <a:gd name="connsiteX22" fmla="*/ 11838 w 24789"/>
                    <a:gd name="connsiteY22" fmla="*/ 13558 h 24282"/>
                    <a:gd name="connsiteX23" fmla="*/ 10523 w 24789"/>
                    <a:gd name="connsiteY23" fmla="*/ 13558 h 24282"/>
                    <a:gd name="connsiteX24" fmla="*/ 10523 w 24789"/>
                    <a:gd name="connsiteY24" fmla="*/ 18415 h 24282"/>
                    <a:gd name="connsiteX25" fmla="*/ 10624 w 24789"/>
                    <a:gd name="connsiteY25" fmla="*/ 11534 h 24282"/>
                    <a:gd name="connsiteX26" fmla="*/ 11939 w 24789"/>
                    <a:gd name="connsiteY26" fmla="*/ 11534 h 24282"/>
                    <a:gd name="connsiteX27" fmla="*/ 14772 w 24789"/>
                    <a:gd name="connsiteY27" fmla="*/ 9814 h 24282"/>
                    <a:gd name="connsiteX28" fmla="*/ 12243 w 24789"/>
                    <a:gd name="connsiteY28" fmla="*/ 7993 h 24282"/>
                    <a:gd name="connsiteX29" fmla="*/ 10725 w 24789"/>
                    <a:gd name="connsiteY29" fmla="*/ 8094 h 24282"/>
                    <a:gd name="connsiteX30" fmla="*/ 10725 w 24789"/>
                    <a:gd name="connsiteY30" fmla="*/ 1153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9" h="24282">
                      <a:moveTo>
                        <a:pt x="24789" y="12040"/>
                      </a:moveTo>
                      <a:cubicBezTo>
                        <a:pt x="24789" y="18920"/>
                        <a:pt x="19427" y="24283"/>
                        <a:pt x="12445" y="24283"/>
                      </a:cubicBezTo>
                      <a:cubicBezTo>
                        <a:pt x="5565" y="24283"/>
                        <a:pt x="0" y="18920"/>
                        <a:pt x="0" y="12040"/>
                      </a:cubicBezTo>
                      <a:cubicBezTo>
                        <a:pt x="0" y="5362"/>
                        <a:pt x="5565" y="0"/>
                        <a:pt x="12445" y="0"/>
                      </a:cubicBezTo>
                      <a:cubicBezTo>
                        <a:pt x="19427" y="0"/>
                        <a:pt x="24789" y="5362"/>
                        <a:pt x="24789" y="12040"/>
                      </a:cubicBezTo>
                      <a:close/>
                      <a:moveTo>
                        <a:pt x="3137" y="12040"/>
                      </a:moveTo>
                      <a:cubicBezTo>
                        <a:pt x="3137" y="17403"/>
                        <a:pt x="7083" y="21652"/>
                        <a:pt x="12546" y="21652"/>
                      </a:cubicBezTo>
                      <a:cubicBezTo>
                        <a:pt x="17808" y="21652"/>
                        <a:pt x="21754" y="17403"/>
                        <a:pt x="21754" y="12040"/>
                      </a:cubicBezTo>
                      <a:cubicBezTo>
                        <a:pt x="21754" y="6678"/>
                        <a:pt x="17808" y="2327"/>
                        <a:pt x="12445" y="2327"/>
                      </a:cubicBezTo>
                      <a:cubicBezTo>
                        <a:pt x="7083" y="2428"/>
                        <a:pt x="3137" y="6779"/>
                        <a:pt x="3137" y="12040"/>
                      </a:cubicBezTo>
                      <a:close/>
                      <a:moveTo>
                        <a:pt x="10523" y="18415"/>
                      </a:moveTo>
                      <a:lnTo>
                        <a:pt x="7690" y="18415"/>
                      </a:lnTo>
                      <a:lnTo>
                        <a:pt x="7690" y="6374"/>
                      </a:lnTo>
                      <a:cubicBezTo>
                        <a:pt x="8803" y="6172"/>
                        <a:pt x="10320" y="5970"/>
                        <a:pt x="12344" y="5970"/>
                      </a:cubicBezTo>
                      <a:cubicBezTo>
                        <a:pt x="14671" y="5970"/>
                        <a:pt x="15683" y="6374"/>
                        <a:pt x="16492" y="6880"/>
                      </a:cubicBezTo>
                      <a:cubicBezTo>
                        <a:pt x="17201" y="7386"/>
                        <a:pt x="17706" y="8398"/>
                        <a:pt x="17706" y="9511"/>
                      </a:cubicBezTo>
                      <a:cubicBezTo>
                        <a:pt x="17706" y="10826"/>
                        <a:pt x="16695" y="11838"/>
                        <a:pt x="15177" y="12344"/>
                      </a:cubicBezTo>
                      <a:lnTo>
                        <a:pt x="15177" y="12445"/>
                      </a:lnTo>
                      <a:cubicBezTo>
                        <a:pt x="16391" y="12850"/>
                        <a:pt x="16998" y="13760"/>
                        <a:pt x="17403" y="15379"/>
                      </a:cubicBezTo>
                      <a:cubicBezTo>
                        <a:pt x="17808" y="17200"/>
                        <a:pt x="18010" y="17909"/>
                        <a:pt x="18314" y="18415"/>
                      </a:cubicBezTo>
                      <a:lnTo>
                        <a:pt x="15278" y="18415"/>
                      </a:lnTo>
                      <a:cubicBezTo>
                        <a:pt x="14873" y="18010"/>
                        <a:pt x="14671" y="16897"/>
                        <a:pt x="14368" y="15480"/>
                      </a:cubicBezTo>
                      <a:cubicBezTo>
                        <a:pt x="14165" y="14165"/>
                        <a:pt x="13457" y="13558"/>
                        <a:pt x="11838" y="13558"/>
                      </a:cubicBezTo>
                      <a:lnTo>
                        <a:pt x="10523" y="13558"/>
                      </a:lnTo>
                      <a:lnTo>
                        <a:pt x="10523" y="18415"/>
                      </a:lnTo>
                      <a:close/>
                      <a:moveTo>
                        <a:pt x="10624" y="11534"/>
                      </a:moveTo>
                      <a:lnTo>
                        <a:pt x="11939" y="11534"/>
                      </a:lnTo>
                      <a:cubicBezTo>
                        <a:pt x="13457" y="11534"/>
                        <a:pt x="14772" y="11029"/>
                        <a:pt x="14772" y="9814"/>
                      </a:cubicBezTo>
                      <a:cubicBezTo>
                        <a:pt x="14772" y="8701"/>
                        <a:pt x="13963" y="7993"/>
                        <a:pt x="12243" y="7993"/>
                      </a:cubicBezTo>
                      <a:cubicBezTo>
                        <a:pt x="11535" y="7993"/>
                        <a:pt x="11029" y="8094"/>
                        <a:pt x="10725" y="8094"/>
                      </a:cubicBezTo>
                      <a:lnTo>
                        <a:pt x="10725" y="11534"/>
                      </a:lnTo>
                      <a:close/>
                    </a:path>
                  </a:pathLst>
                </a:custGeom>
                <a:solidFill>
                  <a:srgbClr val="FFFFFF"/>
                </a:solidFill>
                <a:ln w="10108" cap="flat">
                  <a:noFill/>
                  <a:prstDash val="solid"/>
                  <a:miter/>
                </a:ln>
              </p:spPr>
              <p:txBody>
                <a:bodyPr rtlCol="0" anchor="ctr"/>
                <a:lstStyle/>
                <a:p>
                  <a:endParaRPr lang="es-CO"/>
                </a:p>
              </p:txBody>
            </p:sp>
          </p:grpSp>
          <p:sp>
            <p:nvSpPr>
              <p:cNvPr id="13" name="Forma libre: forma 12">
                <a:extLst>
                  <a:ext uri="{FF2B5EF4-FFF2-40B4-BE49-F238E27FC236}">
                    <a16:creationId xmlns:a16="http://schemas.microsoft.com/office/drawing/2014/main" id="{53A1AECC-9251-70F5-7AFB-A08C4A2F6E69}"/>
                  </a:ext>
                </a:extLst>
              </p:cNvPr>
              <p:cNvSpPr/>
              <p:nvPr/>
            </p:nvSpPr>
            <p:spPr>
              <a:xfrm>
                <a:off x="10221274" y="385468"/>
                <a:ext cx="366065" cy="366065"/>
              </a:xfrm>
              <a:custGeom>
                <a:avLst/>
                <a:gdLst>
                  <a:gd name="connsiteX0" fmla="*/ 0 w 366065"/>
                  <a:gd name="connsiteY0" fmla="*/ 0 h 366065"/>
                  <a:gd name="connsiteX1" fmla="*/ 0 w 366065"/>
                  <a:gd name="connsiteY1" fmla="*/ 366066 h 366065"/>
                  <a:gd name="connsiteX2" fmla="*/ 366066 w 366065"/>
                  <a:gd name="connsiteY2" fmla="*/ 366066 h 366065"/>
                  <a:gd name="connsiteX3" fmla="*/ 366066 w 366065"/>
                  <a:gd name="connsiteY3" fmla="*/ 0 h 366065"/>
                  <a:gd name="connsiteX4" fmla="*/ 0 w 366065"/>
                  <a:gd name="connsiteY4" fmla="*/ 0 h 366065"/>
                  <a:gd name="connsiteX5" fmla="*/ 356353 w 366065"/>
                  <a:gd name="connsiteY5" fmla="*/ 356353 h 366065"/>
                  <a:gd name="connsiteX6" fmla="*/ 9814 w 366065"/>
                  <a:gd name="connsiteY6" fmla="*/ 356353 h 366065"/>
                  <a:gd name="connsiteX7" fmla="*/ 9814 w 366065"/>
                  <a:gd name="connsiteY7" fmla="*/ 9814 h 366065"/>
                  <a:gd name="connsiteX8" fmla="*/ 356353 w 366065"/>
                  <a:gd name="connsiteY8" fmla="*/ 9814 h 366065"/>
                  <a:gd name="connsiteX9" fmla="*/ 356353 w 366065"/>
                  <a:gd name="connsiteY9" fmla="*/ 356353 h 3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065" h="366065">
                    <a:moveTo>
                      <a:pt x="0" y="0"/>
                    </a:moveTo>
                    <a:lnTo>
                      <a:pt x="0" y="366066"/>
                    </a:lnTo>
                    <a:lnTo>
                      <a:pt x="366066" y="366066"/>
                    </a:lnTo>
                    <a:lnTo>
                      <a:pt x="366066" y="0"/>
                    </a:lnTo>
                    <a:lnTo>
                      <a:pt x="0" y="0"/>
                    </a:lnTo>
                    <a:close/>
                    <a:moveTo>
                      <a:pt x="356353" y="356353"/>
                    </a:moveTo>
                    <a:lnTo>
                      <a:pt x="9814" y="356353"/>
                    </a:lnTo>
                    <a:lnTo>
                      <a:pt x="9814" y="9814"/>
                    </a:lnTo>
                    <a:lnTo>
                      <a:pt x="356353" y="9814"/>
                    </a:lnTo>
                    <a:lnTo>
                      <a:pt x="356353" y="356353"/>
                    </a:lnTo>
                    <a:close/>
                  </a:path>
                </a:pathLst>
              </a:custGeom>
              <a:solidFill>
                <a:srgbClr val="E30613"/>
              </a:solidFill>
              <a:ln w="10108" cap="flat">
                <a:noFill/>
                <a:prstDash val="solid"/>
                <a:miter/>
              </a:ln>
            </p:spPr>
            <p:txBody>
              <a:bodyPr rtlCol="0" anchor="ctr"/>
              <a:lstStyle/>
              <a:p>
                <a:endParaRPr lang="es-CO"/>
              </a:p>
            </p:txBody>
          </p:sp>
        </p:grpSp>
      </p:grpSp>
      <p:grpSp>
        <p:nvGrpSpPr>
          <p:cNvPr id="66" name="Gráfico 2">
            <a:extLst>
              <a:ext uri="{FF2B5EF4-FFF2-40B4-BE49-F238E27FC236}">
                <a16:creationId xmlns:a16="http://schemas.microsoft.com/office/drawing/2014/main" id="{96AC6255-AC4C-2251-7D68-5460356BA9B5}"/>
              </a:ext>
            </a:extLst>
          </p:cNvPr>
          <p:cNvGrpSpPr/>
          <p:nvPr/>
        </p:nvGrpSpPr>
        <p:grpSpPr>
          <a:xfrm>
            <a:off x="6115165" y="394878"/>
            <a:ext cx="707950" cy="199828"/>
            <a:chOff x="6115122" y="284086"/>
            <a:chExt cx="707950" cy="199828"/>
          </a:xfrm>
          <a:solidFill>
            <a:srgbClr val="312783"/>
          </a:solidFill>
        </p:grpSpPr>
        <p:sp>
          <p:nvSpPr>
            <p:cNvPr id="67" name="Forma libre: forma 66">
              <a:extLst>
                <a:ext uri="{FF2B5EF4-FFF2-40B4-BE49-F238E27FC236}">
                  <a16:creationId xmlns:a16="http://schemas.microsoft.com/office/drawing/2014/main" id="{C419F3B5-A761-84B5-5C6A-9D58F311702A}"/>
                </a:ext>
              </a:extLst>
            </p:cNvPr>
            <p:cNvSpPr/>
            <p:nvPr/>
          </p:nvSpPr>
          <p:spPr>
            <a:xfrm>
              <a:off x="6115122" y="284086"/>
              <a:ext cx="187687" cy="197096"/>
            </a:xfrm>
            <a:custGeom>
              <a:avLst/>
              <a:gdLst>
                <a:gd name="connsiteX0" fmla="*/ 178075 w 187687"/>
                <a:gd name="connsiteY0" fmla="*/ 112815 h 197096"/>
                <a:gd name="connsiteX1" fmla="*/ 187687 w 187687"/>
                <a:gd name="connsiteY1" fmla="*/ 143067 h 197096"/>
                <a:gd name="connsiteX2" fmla="*/ 166844 w 187687"/>
                <a:gd name="connsiteY2" fmla="*/ 183033 h 197096"/>
                <a:gd name="connsiteX3" fmla="*/ 106542 w 187687"/>
                <a:gd name="connsiteY3" fmla="*/ 197097 h 197096"/>
                <a:gd name="connsiteX4" fmla="*/ 0 w 187687"/>
                <a:gd name="connsiteY4" fmla="*/ 197097 h 197096"/>
                <a:gd name="connsiteX5" fmla="*/ 0 w 187687"/>
                <a:gd name="connsiteY5" fmla="*/ 0 h 197096"/>
                <a:gd name="connsiteX6" fmla="*/ 100876 w 187687"/>
                <a:gd name="connsiteY6" fmla="*/ 0 h 197096"/>
                <a:gd name="connsiteX7" fmla="*/ 158345 w 187687"/>
                <a:gd name="connsiteY7" fmla="*/ 13963 h 197096"/>
                <a:gd name="connsiteX8" fmla="*/ 178075 w 187687"/>
                <a:gd name="connsiteY8" fmla="*/ 51601 h 197096"/>
                <a:gd name="connsiteX9" fmla="*/ 171195 w 187687"/>
                <a:gd name="connsiteY9" fmla="*/ 76795 h 197096"/>
                <a:gd name="connsiteX10" fmla="*/ 151566 w 187687"/>
                <a:gd name="connsiteY10" fmla="*/ 94400 h 197096"/>
                <a:gd name="connsiteX11" fmla="*/ 178075 w 187687"/>
                <a:gd name="connsiteY11" fmla="*/ 112815 h 197096"/>
                <a:gd name="connsiteX12" fmla="*/ 55244 w 187687"/>
                <a:gd name="connsiteY12" fmla="*/ 40269 h 197096"/>
                <a:gd name="connsiteX13" fmla="*/ 55244 w 187687"/>
                <a:gd name="connsiteY13" fmla="*/ 78313 h 197096"/>
                <a:gd name="connsiteX14" fmla="*/ 93591 w 187687"/>
                <a:gd name="connsiteY14" fmla="*/ 78313 h 197096"/>
                <a:gd name="connsiteX15" fmla="*/ 121718 w 187687"/>
                <a:gd name="connsiteY15" fmla="*/ 59190 h 197096"/>
                <a:gd name="connsiteX16" fmla="*/ 93591 w 187687"/>
                <a:gd name="connsiteY16" fmla="*/ 40269 h 197096"/>
                <a:gd name="connsiteX17" fmla="*/ 55244 w 187687"/>
                <a:gd name="connsiteY17" fmla="*/ 40269 h 197096"/>
                <a:gd name="connsiteX18" fmla="*/ 131330 w 187687"/>
                <a:gd name="connsiteY18" fmla="*/ 136895 h 197096"/>
                <a:gd name="connsiteX19" fmla="*/ 101989 w 187687"/>
                <a:gd name="connsiteY19" fmla="*/ 116862 h 197096"/>
                <a:gd name="connsiteX20" fmla="*/ 55244 w 187687"/>
                <a:gd name="connsiteY20" fmla="*/ 116862 h 197096"/>
                <a:gd name="connsiteX21" fmla="*/ 55244 w 187687"/>
                <a:gd name="connsiteY21" fmla="*/ 156827 h 197096"/>
                <a:gd name="connsiteX22" fmla="*/ 101989 w 187687"/>
                <a:gd name="connsiteY22" fmla="*/ 156827 h 197096"/>
                <a:gd name="connsiteX23" fmla="*/ 131330 w 187687"/>
                <a:gd name="connsiteY23" fmla="*/ 136895 h 1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87" h="197096">
                  <a:moveTo>
                    <a:pt x="178075" y="112815"/>
                  </a:moveTo>
                  <a:cubicBezTo>
                    <a:pt x="184450" y="121212"/>
                    <a:pt x="187687" y="131229"/>
                    <a:pt x="187687" y="143067"/>
                  </a:cubicBezTo>
                  <a:cubicBezTo>
                    <a:pt x="187687" y="160369"/>
                    <a:pt x="180706" y="173724"/>
                    <a:pt x="166844" y="183033"/>
                  </a:cubicBezTo>
                  <a:cubicBezTo>
                    <a:pt x="152983" y="192442"/>
                    <a:pt x="132848" y="197097"/>
                    <a:pt x="106542" y="197097"/>
                  </a:cubicBezTo>
                  <a:lnTo>
                    <a:pt x="0" y="197097"/>
                  </a:lnTo>
                  <a:lnTo>
                    <a:pt x="0" y="0"/>
                  </a:lnTo>
                  <a:lnTo>
                    <a:pt x="100876" y="0"/>
                  </a:lnTo>
                  <a:cubicBezTo>
                    <a:pt x="126069" y="0"/>
                    <a:pt x="145192" y="4654"/>
                    <a:pt x="158345" y="13963"/>
                  </a:cubicBezTo>
                  <a:cubicBezTo>
                    <a:pt x="171499" y="23271"/>
                    <a:pt x="178075" y="35817"/>
                    <a:pt x="178075" y="51601"/>
                  </a:cubicBezTo>
                  <a:cubicBezTo>
                    <a:pt x="178075" y="61011"/>
                    <a:pt x="175748" y="69409"/>
                    <a:pt x="171195" y="76795"/>
                  </a:cubicBezTo>
                  <a:cubicBezTo>
                    <a:pt x="166541" y="84181"/>
                    <a:pt x="160065" y="90049"/>
                    <a:pt x="151566" y="94400"/>
                  </a:cubicBezTo>
                  <a:cubicBezTo>
                    <a:pt x="162898" y="98245"/>
                    <a:pt x="171701" y="104417"/>
                    <a:pt x="178075" y="112815"/>
                  </a:cubicBezTo>
                  <a:close/>
                  <a:moveTo>
                    <a:pt x="55244" y="40269"/>
                  </a:moveTo>
                  <a:lnTo>
                    <a:pt x="55244" y="78313"/>
                  </a:lnTo>
                  <a:lnTo>
                    <a:pt x="93591" y="78313"/>
                  </a:lnTo>
                  <a:cubicBezTo>
                    <a:pt x="112410" y="78313"/>
                    <a:pt x="121718" y="71938"/>
                    <a:pt x="121718" y="59190"/>
                  </a:cubicBezTo>
                  <a:cubicBezTo>
                    <a:pt x="121718" y="46644"/>
                    <a:pt x="112309" y="40269"/>
                    <a:pt x="93591" y="40269"/>
                  </a:cubicBezTo>
                  <a:lnTo>
                    <a:pt x="55244" y="40269"/>
                  </a:lnTo>
                  <a:close/>
                  <a:moveTo>
                    <a:pt x="131330" y="136895"/>
                  </a:moveTo>
                  <a:cubicBezTo>
                    <a:pt x="131330" y="123540"/>
                    <a:pt x="121516" y="116862"/>
                    <a:pt x="101989" y="116862"/>
                  </a:cubicBezTo>
                  <a:lnTo>
                    <a:pt x="55244" y="116862"/>
                  </a:lnTo>
                  <a:lnTo>
                    <a:pt x="55244" y="156827"/>
                  </a:lnTo>
                  <a:lnTo>
                    <a:pt x="101989" y="156827"/>
                  </a:lnTo>
                  <a:cubicBezTo>
                    <a:pt x="121516" y="156827"/>
                    <a:pt x="131330" y="150251"/>
                    <a:pt x="131330" y="136895"/>
                  </a:cubicBezTo>
                  <a:close/>
                </a:path>
              </a:pathLst>
            </a:custGeom>
            <a:solidFill>
              <a:srgbClr val="312783"/>
            </a:solidFill>
            <a:ln w="10108" cap="flat">
              <a:noFill/>
              <a:prstDash val="solid"/>
              <a:miter/>
            </a:ln>
          </p:spPr>
          <p:txBody>
            <a:bodyPr rtlCol="0" anchor="ctr"/>
            <a:lstStyle/>
            <a:p>
              <a:endParaRPr lang="es-CO"/>
            </a:p>
          </p:txBody>
        </p:sp>
        <p:sp>
          <p:nvSpPr>
            <p:cNvPr id="68" name="Forma libre: forma 67">
              <a:extLst>
                <a:ext uri="{FF2B5EF4-FFF2-40B4-BE49-F238E27FC236}">
                  <a16:creationId xmlns:a16="http://schemas.microsoft.com/office/drawing/2014/main" id="{70960FBB-E64A-5495-1C61-73F6FF870A13}"/>
                </a:ext>
              </a:extLst>
            </p:cNvPr>
            <p:cNvSpPr/>
            <p:nvPr/>
          </p:nvSpPr>
          <p:spPr>
            <a:xfrm>
              <a:off x="6319605" y="326177"/>
              <a:ext cx="165649" cy="157738"/>
            </a:xfrm>
            <a:custGeom>
              <a:avLst/>
              <a:gdLst>
                <a:gd name="connsiteX0" fmla="*/ 164922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4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922 w 165649"/>
                <a:gd name="connsiteY17" fmla="*/ 92275 h 157738"/>
                <a:gd name="connsiteX18" fmla="*/ 63642 w 165649"/>
                <a:gd name="connsiteY18" fmla="*/ 44923 h 157738"/>
                <a:gd name="connsiteX19" fmla="*/ 53119 w 165649"/>
                <a:gd name="connsiteY19" fmla="*/ 64046 h 157738"/>
                <a:gd name="connsiteX20" fmla="*/ 115648 w 165649"/>
                <a:gd name="connsiteY20" fmla="*/ 64046 h 157738"/>
                <a:gd name="connsiteX21" fmla="*/ 105125 w 165649"/>
                <a:gd name="connsiteY21" fmla="*/ 44923 h 157738"/>
                <a:gd name="connsiteX22" fmla="*/ 84383 w 165649"/>
                <a:gd name="connsiteY22" fmla="*/ 37841 h 157738"/>
                <a:gd name="connsiteX23" fmla="*/ 63642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922"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4" y="157738"/>
                  </a:cubicBezTo>
                  <a:cubicBezTo>
                    <a:pt x="71736" y="157738"/>
                    <a:pt x="56053" y="154399"/>
                    <a:pt x="42495" y="147620"/>
                  </a:cubicBezTo>
                  <a:cubicBezTo>
                    <a:pt x="28937" y="140841"/>
                    <a:pt x="18516" y="131432"/>
                    <a:pt x="11130" y="119492"/>
                  </a:cubicBezTo>
                  <a:cubicBezTo>
                    <a:pt x="3744" y="107553"/>
                    <a:pt x="0" y="93894"/>
                    <a:pt x="0" y="78616"/>
                  </a:cubicBezTo>
                  <a:cubicBezTo>
                    <a:pt x="0" y="63540"/>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2089" y="48667"/>
                    <a:pt x="165630" y="62832"/>
                    <a:pt x="165630" y="79122"/>
                  </a:cubicBezTo>
                  <a:cubicBezTo>
                    <a:pt x="165731" y="79426"/>
                    <a:pt x="165428" y="83776"/>
                    <a:pt x="164922" y="92275"/>
                  </a:cubicBezTo>
                  <a:close/>
                  <a:moveTo>
                    <a:pt x="63642" y="44923"/>
                  </a:moveTo>
                  <a:cubicBezTo>
                    <a:pt x="58077" y="49578"/>
                    <a:pt x="54536" y="56053"/>
                    <a:pt x="53119" y="64046"/>
                  </a:cubicBezTo>
                  <a:lnTo>
                    <a:pt x="115648" y="64046"/>
                  </a:lnTo>
                  <a:cubicBezTo>
                    <a:pt x="114130" y="55952"/>
                    <a:pt x="110589" y="49578"/>
                    <a:pt x="105125" y="44923"/>
                  </a:cubicBezTo>
                  <a:cubicBezTo>
                    <a:pt x="99560" y="40269"/>
                    <a:pt x="92680" y="37841"/>
                    <a:pt x="84383" y="37841"/>
                  </a:cubicBezTo>
                  <a:cubicBezTo>
                    <a:pt x="76087" y="37841"/>
                    <a:pt x="69105" y="40269"/>
                    <a:pt x="63642" y="44923"/>
                  </a:cubicBezTo>
                  <a:close/>
                </a:path>
              </a:pathLst>
            </a:custGeom>
            <a:solidFill>
              <a:srgbClr val="312783"/>
            </a:solidFill>
            <a:ln w="10108" cap="flat">
              <a:noFill/>
              <a:prstDash val="solid"/>
              <a:miter/>
            </a:ln>
          </p:spPr>
          <p:txBody>
            <a:bodyPr rtlCol="0" anchor="ctr"/>
            <a:lstStyle/>
            <a:p>
              <a:endParaRPr lang="es-CO"/>
            </a:p>
          </p:txBody>
        </p:sp>
        <p:sp>
          <p:nvSpPr>
            <p:cNvPr id="69" name="Forma libre: forma 68">
              <a:extLst>
                <a:ext uri="{FF2B5EF4-FFF2-40B4-BE49-F238E27FC236}">
                  <a16:creationId xmlns:a16="http://schemas.microsoft.com/office/drawing/2014/main" id="{11D2A2A6-E2C4-654D-EDAC-D9E5A43A3DF4}"/>
                </a:ext>
              </a:extLst>
            </p:cNvPr>
            <p:cNvSpPr/>
            <p:nvPr/>
          </p:nvSpPr>
          <p:spPr>
            <a:xfrm>
              <a:off x="6500514" y="32597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642" y="107553"/>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839"/>
                    <a:pt x="55649" y="154399"/>
                    <a:pt x="42293" y="147620"/>
                  </a:cubicBezTo>
                  <a:close/>
                </a:path>
              </a:pathLst>
            </a:custGeom>
            <a:solidFill>
              <a:srgbClr val="312783"/>
            </a:solidFill>
            <a:ln w="10108"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F3F9D9D0-5C5D-0A2E-7712-AE897F985FCA}"/>
                </a:ext>
              </a:extLst>
            </p:cNvPr>
            <p:cNvSpPr/>
            <p:nvPr/>
          </p:nvSpPr>
          <p:spPr>
            <a:xfrm>
              <a:off x="6671203" y="326172"/>
              <a:ext cx="151869" cy="157641"/>
            </a:xfrm>
            <a:custGeom>
              <a:avLst/>
              <a:gdLst>
                <a:gd name="connsiteX0" fmla="*/ 131836 w 151869"/>
                <a:gd name="connsiteY0" fmla="*/ 17206 h 157641"/>
                <a:gd name="connsiteX1" fmla="*/ 151870 w 151869"/>
                <a:gd name="connsiteY1" fmla="*/ 70324 h 157641"/>
                <a:gd name="connsiteX2" fmla="*/ 151870 w 151869"/>
                <a:gd name="connsiteY2" fmla="*/ 155113 h 157641"/>
                <a:gd name="connsiteX3" fmla="*/ 101989 w 151869"/>
                <a:gd name="connsiteY3" fmla="*/ 155113 h 157641"/>
                <a:gd name="connsiteX4" fmla="*/ 101989 w 151869"/>
                <a:gd name="connsiteY4" fmla="*/ 135383 h 157641"/>
                <a:gd name="connsiteX5" fmla="*/ 56863 w 151869"/>
                <a:gd name="connsiteY5" fmla="*/ 157642 h 157641"/>
                <a:gd name="connsiteX6" fmla="*/ 26205 w 151869"/>
                <a:gd name="connsiteY6" fmla="*/ 151470 h 157641"/>
                <a:gd name="connsiteX7" fmla="*/ 6577 w 151869"/>
                <a:gd name="connsiteY7" fmla="*/ 134674 h 157641"/>
                <a:gd name="connsiteX8" fmla="*/ 0 w 151869"/>
                <a:gd name="connsiteY8" fmla="*/ 110594 h 157641"/>
                <a:gd name="connsiteX9" fmla="*/ 16593 w 151869"/>
                <a:gd name="connsiteY9" fmla="*/ 76901 h 157641"/>
                <a:gd name="connsiteX10" fmla="*/ 67891 w 151869"/>
                <a:gd name="connsiteY10" fmla="*/ 64962 h 157641"/>
                <a:gd name="connsiteX11" fmla="*/ 98346 w 151869"/>
                <a:gd name="connsiteY11" fmla="*/ 64962 h 157641"/>
                <a:gd name="connsiteX12" fmla="*/ 65969 w 151869"/>
                <a:gd name="connsiteY12" fmla="*/ 40780 h 157641"/>
                <a:gd name="connsiteX13" fmla="*/ 43709 w 151869"/>
                <a:gd name="connsiteY13" fmla="*/ 44321 h 157641"/>
                <a:gd name="connsiteX14" fmla="*/ 24587 w 151869"/>
                <a:gd name="connsiteY14" fmla="*/ 54035 h 157641"/>
                <a:gd name="connsiteX15" fmla="*/ 6577 w 151869"/>
                <a:gd name="connsiteY15" fmla="*/ 17711 h 157641"/>
                <a:gd name="connsiteX16" fmla="*/ 37436 w 151869"/>
                <a:gd name="connsiteY16" fmla="*/ 4659 h 157641"/>
                <a:gd name="connsiteX17" fmla="*/ 73962 w 151869"/>
                <a:gd name="connsiteY17" fmla="*/ 5 h 157641"/>
                <a:gd name="connsiteX18" fmla="*/ 131836 w 151869"/>
                <a:gd name="connsiteY18" fmla="*/ 17206 h 157641"/>
                <a:gd name="connsiteX19" fmla="*/ 88228 w 151869"/>
                <a:gd name="connsiteY19" fmla="*/ 119295 h 157641"/>
                <a:gd name="connsiteX20" fmla="*/ 98346 w 151869"/>
                <a:gd name="connsiteY20" fmla="*/ 106041 h 157641"/>
                <a:gd name="connsiteX21" fmla="*/ 98346 w 151869"/>
                <a:gd name="connsiteY21" fmla="*/ 92786 h 157641"/>
                <a:gd name="connsiteX22" fmla="*/ 75277 w 151869"/>
                <a:gd name="connsiteY22" fmla="*/ 92786 h 157641"/>
                <a:gd name="connsiteX23" fmla="*/ 51905 w 151869"/>
                <a:gd name="connsiteY23" fmla="*/ 108267 h 157641"/>
                <a:gd name="connsiteX24" fmla="*/ 57267 w 151869"/>
                <a:gd name="connsiteY24" fmla="*/ 119497 h 157641"/>
                <a:gd name="connsiteX25" fmla="*/ 71938 w 151869"/>
                <a:gd name="connsiteY25" fmla="*/ 123747 h 157641"/>
                <a:gd name="connsiteX26" fmla="*/ 88228 w 151869"/>
                <a:gd name="connsiteY26" fmla="*/ 119295 h 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41">
                  <a:moveTo>
                    <a:pt x="131836" y="17206"/>
                  </a:moveTo>
                  <a:cubicBezTo>
                    <a:pt x="145192" y="28740"/>
                    <a:pt x="151870" y="46446"/>
                    <a:pt x="151870" y="70324"/>
                  </a:cubicBezTo>
                  <a:lnTo>
                    <a:pt x="151870" y="155113"/>
                  </a:lnTo>
                  <a:lnTo>
                    <a:pt x="101989" y="155113"/>
                  </a:lnTo>
                  <a:lnTo>
                    <a:pt x="101989" y="135383"/>
                  </a:lnTo>
                  <a:cubicBezTo>
                    <a:pt x="94299" y="150256"/>
                    <a:pt x="79223" y="157642"/>
                    <a:pt x="56863" y="157642"/>
                  </a:cubicBezTo>
                  <a:cubicBezTo>
                    <a:pt x="45025" y="157642"/>
                    <a:pt x="34806" y="155618"/>
                    <a:pt x="26205" y="151470"/>
                  </a:cubicBezTo>
                  <a:cubicBezTo>
                    <a:pt x="17605" y="147322"/>
                    <a:pt x="11029" y="141757"/>
                    <a:pt x="6577" y="134674"/>
                  </a:cubicBezTo>
                  <a:cubicBezTo>
                    <a:pt x="2125" y="127592"/>
                    <a:pt x="0" y="119599"/>
                    <a:pt x="0" y="110594"/>
                  </a:cubicBezTo>
                  <a:cubicBezTo>
                    <a:pt x="0" y="96125"/>
                    <a:pt x="5565" y="84894"/>
                    <a:pt x="16593" y="76901"/>
                  </a:cubicBezTo>
                  <a:cubicBezTo>
                    <a:pt x="27723" y="68908"/>
                    <a:pt x="44822" y="64962"/>
                    <a:pt x="67891" y="64962"/>
                  </a:cubicBezTo>
                  <a:lnTo>
                    <a:pt x="98346" y="64962"/>
                  </a:lnTo>
                  <a:cubicBezTo>
                    <a:pt x="97436" y="48773"/>
                    <a:pt x="86609" y="40780"/>
                    <a:pt x="65969" y="40780"/>
                  </a:cubicBezTo>
                  <a:cubicBezTo>
                    <a:pt x="58684" y="40780"/>
                    <a:pt x="51197" y="41994"/>
                    <a:pt x="43709" y="44321"/>
                  </a:cubicBezTo>
                  <a:cubicBezTo>
                    <a:pt x="36222" y="46649"/>
                    <a:pt x="29848" y="49886"/>
                    <a:pt x="24587" y="54035"/>
                  </a:cubicBezTo>
                  <a:lnTo>
                    <a:pt x="6577" y="17711"/>
                  </a:lnTo>
                  <a:cubicBezTo>
                    <a:pt x="14975" y="12045"/>
                    <a:pt x="25295" y="7695"/>
                    <a:pt x="37436" y="4659"/>
                  </a:cubicBezTo>
                  <a:cubicBezTo>
                    <a:pt x="49578" y="1523"/>
                    <a:pt x="61719" y="5"/>
                    <a:pt x="73962" y="5"/>
                  </a:cubicBezTo>
                  <a:cubicBezTo>
                    <a:pt x="99156" y="-197"/>
                    <a:pt x="118582" y="5671"/>
                    <a:pt x="131836" y="17206"/>
                  </a:cubicBezTo>
                  <a:close/>
                  <a:moveTo>
                    <a:pt x="88228" y="119295"/>
                  </a:moveTo>
                  <a:cubicBezTo>
                    <a:pt x="92882" y="116260"/>
                    <a:pt x="96323" y="111909"/>
                    <a:pt x="98346" y="106041"/>
                  </a:cubicBezTo>
                  <a:lnTo>
                    <a:pt x="98346" y="92786"/>
                  </a:lnTo>
                  <a:lnTo>
                    <a:pt x="75277" y="92786"/>
                  </a:lnTo>
                  <a:cubicBezTo>
                    <a:pt x="59696" y="92786"/>
                    <a:pt x="51905" y="97946"/>
                    <a:pt x="51905" y="108267"/>
                  </a:cubicBezTo>
                  <a:cubicBezTo>
                    <a:pt x="51905" y="112921"/>
                    <a:pt x="53726" y="116664"/>
                    <a:pt x="57267" y="119497"/>
                  </a:cubicBezTo>
                  <a:cubicBezTo>
                    <a:pt x="60809" y="122331"/>
                    <a:pt x="65665" y="123747"/>
                    <a:pt x="71938" y="123747"/>
                  </a:cubicBezTo>
                  <a:cubicBezTo>
                    <a:pt x="78110" y="123747"/>
                    <a:pt x="83473" y="122331"/>
                    <a:pt x="88228" y="119295"/>
                  </a:cubicBezTo>
                  <a:close/>
                </a:path>
              </a:pathLst>
            </a:custGeom>
            <a:solidFill>
              <a:srgbClr val="312783"/>
            </a:solidFill>
            <a:ln w="10108" cap="flat">
              <a:noFill/>
              <a:prstDash val="solid"/>
              <a:miter/>
            </a:ln>
          </p:spPr>
          <p:txBody>
            <a:bodyPr rtlCol="0" anchor="ctr"/>
            <a:lstStyle/>
            <a:p>
              <a:endParaRPr lang="es-CO"/>
            </a:p>
          </p:txBody>
        </p:sp>
      </p:grpSp>
      <p:grpSp>
        <p:nvGrpSpPr>
          <p:cNvPr id="71" name="Gráfico 2">
            <a:extLst>
              <a:ext uri="{FF2B5EF4-FFF2-40B4-BE49-F238E27FC236}">
                <a16:creationId xmlns:a16="http://schemas.microsoft.com/office/drawing/2014/main" id="{9EE2B010-E0A4-23F0-1E6C-DDBEBDE84A59}"/>
              </a:ext>
            </a:extLst>
          </p:cNvPr>
          <p:cNvGrpSpPr/>
          <p:nvPr/>
        </p:nvGrpSpPr>
        <p:grpSpPr>
          <a:xfrm>
            <a:off x="6096043" y="578417"/>
            <a:ext cx="1609961" cy="229170"/>
            <a:chOff x="6096000" y="467625"/>
            <a:chExt cx="1609961" cy="229170"/>
          </a:xfrm>
          <a:solidFill>
            <a:srgbClr val="312783"/>
          </a:solidFill>
        </p:grpSpPr>
        <p:sp>
          <p:nvSpPr>
            <p:cNvPr id="72" name="Forma libre: forma 71">
              <a:extLst>
                <a:ext uri="{FF2B5EF4-FFF2-40B4-BE49-F238E27FC236}">
                  <a16:creationId xmlns:a16="http://schemas.microsoft.com/office/drawing/2014/main" id="{9DEA37FC-E607-2EBF-BD68-C3143D37CB6C}"/>
                </a:ext>
              </a:extLst>
            </p:cNvPr>
            <p:cNvSpPr/>
            <p:nvPr/>
          </p:nvSpPr>
          <p:spPr>
            <a:xfrm>
              <a:off x="6096000"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7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127 w 151869"/>
                <a:gd name="connsiteY19" fmla="*/ 119291 h 157638"/>
                <a:gd name="connsiteX20" fmla="*/ 98245 w 151869"/>
                <a:gd name="connsiteY20" fmla="*/ 106037 h 157638"/>
                <a:gd name="connsiteX21" fmla="*/ 98245 w 151869"/>
                <a:gd name="connsiteY21" fmla="*/ 92782 h 157638"/>
                <a:gd name="connsiteX22" fmla="*/ 75176 w 151869"/>
                <a:gd name="connsiteY22" fmla="*/ 92782 h 157638"/>
                <a:gd name="connsiteX23" fmla="*/ 51804 w 151869"/>
                <a:gd name="connsiteY23" fmla="*/ 108263 h 157638"/>
                <a:gd name="connsiteX24" fmla="*/ 57166 w 151869"/>
                <a:gd name="connsiteY24" fmla="*/ 119494 h 157638"/>
                <a:gd name="connsiteX25" fmla="*/ 71837 w 151869"/>
                <a:gd name="connsiteY25" fmla="*/ 123743 h 157638"/>
                <a:gd name="connsiteX26" fmla="*/ 88127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9" y="141753"/>
                    <a:pt x="6577" y="134671"/>
                  </a:cubicBezTo>
                  <a:cubicBezTo>
                    <a:pt x="2226" y="127588"/>
                    <a:pt x="0" y="119595"/>
                    <a:pt x="0" y="110590"/>
                  </a:cubicBezTo>
                  <a:cubicBezTo>
                    <a:pt x="0" y="96121"/>
                    <a:pt x="5565" y="84891"/>
                    <a:pt x="16593" y="76897"/>
                  </a:cubicBezTo>
                  <a:cubicBezTo>
                    <a:pt x="27723" y="68904"/>
                    <a:pt x="44822" y="64958"/>
                    <a:pt x="67891" y="64958"/>
                  </a:cubicBezTo>
                  <a:lnTo>
                    <a:pt x="98346" y="64958"/>
                  </a:lnTo>
                  <a:cubicBezTo>
                    <a:pt x="97435" y="48770"/>
                    <a:pt x="86609" y="40776"/>
                    <a:pt x="65969" y="40776"/>
                  </a:cubicBezTo>
                  <a:cubicBezTo>
                    <a:pt x="58684" y="40776"/>
                    <a:pt x="51197" y="41991"/>
                    <a:pt x="43709" y="44318"/>
                  </a:cubicBezTo>
                  <a:cubicBezTo>
                    <a:pt x="36222" y="46645"/>
                    <a:pt x="29848" y="49883"/>
                    <a:pt x="24587" y="54031"/>
                  </a:cubicBezTo>
                  <a:lnTo>
                    <a:pt x="6577" y="17708"/>
                  </a:lnTo>
                  <a:cubicBezTo>
                    <a:pt x="14975" y="12042"/>
                    <a:pt x="25295" y="7691"/>
                    <a:pt x="37436" y="4656"/>
                  </a:cubicBezTo>
                  <a:cubicBezTo>
                    <a:pt x="49578" y="1620"/>
                    <a:pt x="61719" y="1"/>
                    <a:pt x="73962" y="1"/>
                  </a:cubicBezTo>
                  <a:cubicBezTo>
                    <a:pt x="99156" y="-100"/>
                    <a:pt x="118481" y="5667"/>
                    <a:pt x="131836" y="17202"/>
                  </a:cubicBezTo>
                  <a:close/>
                  <a:moveTo>
                    <a:pt x="88127" y="119291"/>
                  </a:moveTo>
                  <a:cubicBezTo>
                    <a:pt x="92781" y="116256"/>
                    <a:pt x="96221" y="111905"/>
                    <a:pt x="98245" y="106037"/>
                  </a:cubicBezTo>
                  <a:lnTo>
                    <a:pt x="98245" y="92782"/>
                  </a:lnTo>
                  <a:lnTo>
                    <a:pt x="75176" y="92782"/>
                  </a:lnTo>
                  <a:cubicBezTo>
                    <a:pt x="59594" y="92782"/>
                    <a:pt x="51804" y="97943"/>
                    <a:pt x="51804" y="108263"/>
                  </a:cubicBezTo>
                  <a:cubicBezTo>
                    <a:pt x="51804" y="112917"/>
                    <a:pt x="53625" y="116762"/>
                    <a:pt x="57166" y="119494"/>
                  </a:cubicBezTo>
                  <a:cubicBezTo>
                    <a:pt x="60707" y="122226"/>
                    <a:pt x="65564" y="123743"/>
                    <a:pt x="71837" y="123743"/>
                  </a:cubicBezTo>
                  <a:cubicBezTo>
                    <a:pt x="78009" y="123844"/>
                    <a:pt x="83473" y="122327"/>
                    <a:pt x="88127" y="119291"/>
                  </a:cubicBezTo>
                  <a:close/>
                </a:path>
              </a:pathLst>
            </a:custGeom>
            <a:solidFill>
              <a:srgbClr val="312783"/>
            </a:solidFill>
            <a:ln w="10108" cap="flat">
              <a:noFill/>
              <a:prstDash val="solid"/>
              <a:miter/>
            </a:ln>
          </p:spPr>
          <p:txBody>
            <a:bodyPr rtlCol="0" anchor="ctr"/>
            <a:lstStyle/>
            <a:p>
              <a:endParaRPr lang="es-CO"/>
            </a:p>
          </p:txBody>
        </p:sp>
        <p:sp>
          <p:nvSpPr>
            <p:cNvPr id="73" name="Forma libre: forma 72">
              <a:extLst>
                <a:ext uri="{FF2B5EF4-FFF2-40B4-BE49-F238E27FC236}">
                  <a16:creationId xmlns:a16="http://schemas.microsoft.com/office/drawing/2014/main" id="{2F26AF05-075A-8A2A-DBB0-56C7B13C3E9E}"/>
                </a:ext>
              </a:extLst>
            </p:cNvPr>
            <p:cNvSpPr/>
            <p:nvPr/>
          </p:nvSpPr>
          <p:spPr>
            <a:xfrm>
              <a:off x="6274277"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738"/>
                    <a:pt x="55649"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74" name="Forma libre: forma 73">
              <a:extLst>
                <a:ext uri="{FF2B5EF4-FFF2-40B4-BE49-F238E27FC236}">
                  <a16:creationId xmlns:a16="http://schemas.microsoft.com/office/drawing/2014/main" id="{1BE396F4-5AD4-2832-49D6-4ED48C370768}"/>
                </a:ext>
              </a:extLst>
            </p:cNvPr>
            <p:cNvSpPr/>
            <p:nvPr/>
          </p:nvSpPr>
          <p:spPr>
            <a:xfrm>
              <a:off x="6442437" y="538956"/>
              <a:ext cx="165649" cy="157738"/>
            </a:xfrm>
            <a:custGeom>
              <a:avLst/>
              <a:gdLst>
                <a:gd name="connsiteX0" fmla="*/ 164821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3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821 w 165649"/>
                <a:gd name="connsiteY17" fmla="*/ 92275 h 157738"/>
                <a:gd name="connsiteX18" fmla="*/ 63540 w 165649"/>
                <a:gd name="connsiteY18" fmla="*/ 44923 h 157738"/>
                <a:gd name="connsiteX19" fmla="*/ 53018 w 165649"/>
                <a:gd name="connsiteY19" fmla="*/ 64046 h 157738"/>
                <a:gd name="connsiteX20" fmla="*/ 115547 w 165649"/>
                <a:gd name="connsiteY20" fmla="*/ 64046 h 157738"/>
                <a:gd name="connsiteX21" fmla="*/ 105024 w 165649"/>
                <a:gd name="connsiteY21" fmla="*/ 44923 h 157738"/>
                <a:gd name="connsiteX22" fmla="*/ 84282 w 165649"/>
                <a:gd name="connsiteY22" fmla="*/ 37841 h 157738"/>
                <a:gd name="connsiteX23" fmla="*/ 63540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821"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3" y="157738"/>
                  </a:cubicBezTo>
                  <a:cubicBezTo>
                    <a:pt x="71736" y="157738"/>
                    <a:pt x="56053" y="154399"/>
                    <a:pt x="42495" y="147620"/>
                  </a:cubicBezTo>
                  <a:cubicBezTo>
                    <a:pt x="28937" y="140841"/>
                    <a:pt x="18516" y="131432"/>
                    <a:pt x="11130" y="119492"/>
                  </a:cubicBezTo>
                  <a:cubicBezTo>
                    <a:pt x="3744" y="107452"/>
                    <a:pt x="0" y="93894"/>
                    <a:pt x="0" y="78616"/>
                  </a:cubicBezTo>
                  <a:cubicBezTo>
                    <a:pt x="0" y="63642"/>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1988" y="48667"/>
                    <a:pt x="165630" y="62832"/>
                    <a:pt x="165630" y="79122"/>
                  </a:cubicBezTo>
                  <a:cubicBezTo>
                    <a:pt x="165731" y="79426"/>
                    <a:pt x="165428" y="83776"/>
                    <a:pt x="164821" y="92275"/>
                  </a:cubicBezTo>
                  <a:close/>
                  <a:moveTo>
                    <a:pt x="63540" y="44923"/>
                  </a:moveTo>
                  <a:cubicBezTo>
                    <a:pt x="57976" y="49578"/>
                    <a:pt x="54434" y="56053"/>
                    <a:pt x="53018" y="64046"/>
                  </a:cubicBezTo>
                  <a:lnTo>
                    <a:pt x="115547" y="64046"/>
                  </a:lnTo>
                  <a:cubicBezTo>
                    <a:pt x="114029" y="55952"/>
                    <a:pt x="110488" y="49578"/>
                    <a:pt x="105024" y="44923"/>
                  </a:cubicBezTo>
                  <a:cubicBezTo>
                    <a:pt x="99459" y="40269"/>
                    <a:pt x="92579" y="37841"/>
                    <a:pt x="84282" y="37841"/>
                  </a:cubicBezTo>
                  <a:cubicBezTo>
                    <a:pt x="75985" y="37942"/>
                    <a:pt x="69105" y="40269"/>
                    <a:pt x="63540" y="44923"/>
                  </a:cubicBezTo>
                  <a:close/>
                </a:path>
              </a:pathLst>
            </a:custGeom>
            <a:solidFill>
              <a:srgbClr val="312783"/>
            </a:solidFill>
            <a:ln w="10108"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2BB9C3C2-8B85-FAB1-A35C-49702A51F040}"/>
                </a:ext>
              </a:extLst>
            </p:cNvPr>
            <p:cNvSpPr/>
            <p:nvPr/>
          </p:nvSpPr>
          <p:spPr>
            <a:xfrm>
              <a:off x="6624053" y="485028"/>
              <a:ext cx="171093" cy="211565"/>
            </a:xfrm>
            <a:custGeom>
              <a:avLst/>
              <a:gdLst>
                <a:gd name="connsiteX0" fmla="*/ 171094 w 171093"/>
                <a:gd name="connsiteY0" fmla="*/ 0 h 211565"/>
                <a:gd name="connsiteX1" fmla="*/ 171094 w 171093"/>
                <a:gd name="connsiteY1" fmla="*/ 209036 h 211565"/>
                <a:gd name="connsiteX2" fmla="*/ 120100 w 171093"/>
                <a:gd name="connsiteY2" fmla="*/ 209036 h 211565"/>
                <a:gd name="connsiteX3" fmla="*/ 120100 w 171093"/>
                <a:gd name="connsiteY3" fmla="*/ 193859 h 211565"/>
                <a:gd name="connsiteX4" fmla="*/ 75277 w 171093"/>
                <a:gd name="connsiteY4" fmla="*/ 211565 h 211565"/>
                <a:gd name="connsiteX5" fmla="*/ 37234 w 171093"/>
                <a:gd name="connsiteY5" fmla="*/ 201852 h 211565"/>
                <a:gd name="connsiteX6" fmla="*/ 10017 w 171093"/>
                <a:gd name="connsiteY6" fmla="*/ 174129 h 211565"/>
                <a:gd name="connsiteX7" fmla="*/ 0 w 171093"/>
                <a:gd name="connsiteY7" fmla="*/ 132443 h 211565"/>
                <a:gd name="connsiteX8" fmla="*/ 10017 w 171093"/>
                <a:gd name="connsiteY8" fmla="*/ 90859 h 211565"/>
                <a:gd name="connsiteX9" fmla="*/ 37234 w 171093"/>
                <a:gd name="connsiteY9" fmla="*/ 63439 h 211565"/>
                <a:gd name="connsiteX10" fmla="*/ 75277 w 171093"/>
                <a:gd name="connsiteY10" fmla="*/ 53827 h 211565"/>
                <a:gd name="connsiteX11" fmla="*/ 117570 w 171093"/>
                <a:gd name="connsiteY11" fmla="*/ 69611 h 211565"/>
                <a:gd name="connsiteX12" fmla="*/ 117570 w 171093"/>
                <a:gd name="connsiteY12" fmla="*/ 0 h 211565"/>
                <a:gd name="connsiteX13" fmla="*/ 171094 w 171093"/>
                <a:gd name="connsiteY13" fmla="*/ 0 h 211565"/>
                <a:gd name="connsiteX14" fmla="*/ 109476 w 171093"/>
                <a:gd name="connsiteY14" fmla="*/ 159256 h 211565"/>
                <a:gd name="connsiteX15" fmla="*/ 118481 w 171093"/>
                <a:gd name="connsiteY15" fmla="*/ 132342 h 211565"/>
                <a:gd name="connsiteX16" fmla="*/ 109577 w 171093"/>
                <a:gd name="connsiteY16" fmla="*/ 105833 h 211565"/>
                <a:gd name="connsiteX17" fmla="*/ 86609 w 171093"/>
                <a:gd name="connsiteY17" fmla="*/ 96221 h 211565"/>
                <a:gd name="connsiteX18" fmla="*/ 63541 w 171093"/>
                <a:gd name="connsiteY18" fmla="*/ 105833 h 211565"/>
                <a:gd name="connsiteX19" fmla="*/ 54536 w 171093"/>
                <a:gd name="connsiteY19" fmla="*/ 132342 h 211565"/>
                <a:gd name="connsiteX20" fmla="*/ 63541 w 171093"/>
                <a:gd name="connsiteY20" fmla="*/ 159256 h 211565"/>
                <a:gd name="connsiteX21" fmla="*/ 86609 w 171093"/>
                <a:gd name="connsiteY21" fmla="*/ 168969 h 211565"/>
                <a:gd name="connsiteX22" fmla="*/ 109476 w 171093"/>
                <a:gd name="connsiteY22" fmla="*/ 159256 h 2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093" h="211565">
                  <a:moveTo>
                    <a:pt x="171094" y="0"/>
                  </a:moveTo>
                  <a:lnTo>
                    <a:pt x="171094" y="209036"/>
                  </a:lnTo>
                  <a:lnTo>
                    <a:pt x="120100" y="209036"/>
                  </a:lnTo>
                  <a:lnTo>
                    <a:pt x="120100" y="193859"/>
                  </a:lnTo>
                  <a:cubicBezTo>
                    <a:pt x="110184" y="205697"/>
                    <a:pt x="95210" y="211565"/>
                    <a:pt x="75277" y="211565"/>
                  </a:cubicBezTo>
                  <a:cubicBezTo>
                    <a:pt x="61416" y="211565"/>
                    <a:pt x="48667" y="208328"/>
                    <a:pt x="37234" y="201852"/>
                  </a:cubicBezTo>
                  <a:cubicBezTo>
                    <a:pt x="25801" y="195377"/>
                    <a:pt x="16695" y="186169"/>
                    <a:pt x="10017" y="174129"/>
                  </a:cubicBezTo>
                  <a:cubicBezTo>
                    <a:pt x="3339" y="162089"/>
                    <a:pt x="0" y="148227"/>
                    <a:pt x="0" y="132443"/>
                  </a:cubicBezTo>
                  <a:cubicBezTo>
                    <a:pt x="0" y="116659"/>
                    <a:pt x="3339" y="102798"/>
                    <a:pt x="10017" y="90859"/>
                  </a:cubicBezTo>
                  <a:cubicBezTo>
                    <a:pt x="16695" y="78920"/>
                    <a:pt x="25700" y="69814"/>
                    <a:pt x="37234" y="63439"/>
                  </a:cubicBezTo>
                  <a:cubicBezTo>
                    <a:pt x="48667" y="57065"/>
                    <a:pt x="61315" y="53827"/>
                    <a:pt x="75277" y="53827"/>
                  </a:cubicBezTo>
                  <a:cubicBezTo>
                    <a:pt x="93490" y="53827"/>
                    <a:pt x="107553" y="59089"/>
                    <a:pt x="117570" y="69611"/>
                  </a:cubicBezTo>
                  <a:lnTo>
                    <a:pt x="117570" y="0"/>
                  </a:lnTo>
                  <a:lnTo>
                    <a:pt x="171094" y="0"/>
                  </a:lnTo>
                  <a:close/>
                  <a:moveTo>
                    <a:pt x="109476" y="159256"/>
                  </a:moveTo>
                  <a:cubicBezTo>
                    <a:pt x="115445" y="152780"/>
                    <a:pt x="118481" y="143775"/>
                    <a:pt x="118481" y="132342"/>
                  </a:cubicBezTo>
                  <a:cubicBezTo>
                    <a:pt x="118481" y="121111"/>
                    <a:pt x="115547" y="112208"/>
                    <a:pt x="109577" y="105833"/>
                  </a:cubicBezTo>
                  <a:cubicBezTo>
                    <a:pt x="103709" y="99459"/>
                    <a:pt x="96019" y="96221"/>
                    <a:pt x="86609" y="96221"/>
                  </a:cubicBezTo>
                  <a:cubicBezTo>
                    <a:pt x="77200" y="96221"/>
                    <a:pt x="69510" y="99459"/>
                    <a:pt x="63541" y="105833"/>
                  </a:cubicBezTo>
                  <a:cubicBezTo>
                    <a:pt x="57571" y="112208"/>
                    <a:pt x="54536" y="121010"/>
                    <a:pt x="54536" y="132342"/>
                  </a:cubicBezTo>
                  <a:cubicBezTo>
                    <a:pt x="54536" y="143775"/>
                    <a:pt x="57571" y="152780"/>
                    <a:pt x="63541" y="159256"/>
                  </a:cubicBezTo>
                  <a:cubicBezTo>
                    <a:pt x="69510" y="165731"/>
                    <a:pt x="77200" y="168969"/>
                    <a:pt x="86609" y="168969"/>
                  </a:cubicBezTo>
                  <a:cubicBezTo>
                    <a:pt x="95817" y="168969"/>
                    <a:pt x="103405" y="165731"/>
                    <a:pt x="109476" y="159256"/>
                  </a:cubicBezTo>
                  <a:close/>
                </a:path>
              </a:pathLst>
            </a:custGeom>
            <a:solidFill>
              <a:srgbClr val="312783"/>
            </a:solidFill>
            <a:ln w="10108"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89DEBCEC-2810-5809-A741-8E68EC84907C}"/>
                </a:ext>
              </a:extLst>
            </p:cNvPr>
            <p:cNvSpPr/>
            <p:nvPr/>
          </p:nvSpPr>
          <p:spPr>
            <a:xfrm>
              <a:off x="6819936" y="480273"/>
              <a:ext cx="165649" cy="216421"/>
            </a:xfrm>
            <a:custGeom>
              <a:avLst/>
              <a:gdLst>
                <a:gd name="connsiteX0" fmla="*/ 164821 w 165649"/>
                <a:gd name="connsiteY0" fmla="*/ 150959 h 216421"/>
                <a:gd name="connsiteX1" fmla="*/ 53827 w 165649"/>
                <a:gd name="connsiteY1" fmla="*/ 150959 h 216421"/>
                <a:gd name="connsiteX2" fmla="*/ 66879 w 165649"/>
                <a:gd name="connsiteY2" fmla="*/ 169171 h 216421"/>
                <a:gd name="connsiteX3" fmla="*/ 91264 w 165649"/>
                <a:gd name="connsiteY3" fmla="*/ 175546 h 216421"/>
                <a:gd name="connsiteX4" fmla="*/ 110285 w 165649"/>
                <a:gd name="connsiteY4" fmla="*/ 172409 h 216421"/>
                <a:gd name="connsiteX5" fmla="*/ 126474 w 165649"/>
                <a:gd name="connsiteY5" fmla="*/ 162291 h 216421"/>
                <a:gd name="connsiteX6" fmla="*/ 154602 w 165649"/>
                <a:gd name="connsiteY6" fmla="*/ 191633 h 216421"/>
                <a:gd name="connsiteX7" fmla="*/ 89543 w 165649"/>
                <a:gd name="connsiteY7" fmla="*/ 216422 h 216421"/>
                <a:gd name="connsiteX8" fmla="*/ 42495 w 165649"/>
                <a:gd name="connsiteY8" fmla="*/ 206304 h 216421"/>
                <a:gd name="connsiteX9" fmla="*/ 11130 w 165649"/>
                <a:gd name="connsiteY9" fmla="*/ 178176 h 216421"/>
                <a:gd name="connsiteX10" fmla="*/ 0 w 165649"/>
                <a:gd name="connsiteY10" fmla="*/ 137300 h 216421"/>
                <a:gd name="connsiteX11" fmla="*/ 10826 w 165649"/>
                <a:gd name="connsiteY11" fmla="*/ 96828 h 216421"/>
                <a:gd name="connsiteX12" fmla="*/ 40876 w 165649"/>
                <a:gd name="connsiteY12" fmla="*/ 68802 h 216421"/>
                <a:gd name="connsiteX13" fmla="*/ 83979 w 165649"/>
                <a:gd name="connsiteY13" fmla="*/ 58684 h 216421"/>
                <a:gd name="connsiteX14" fmla="*/ 125361 w 165649"/>
                <a:gd name="connsiteY14" fmla="*/ 68093 h 216421"/>
                <a:gd name="connsiteX15" fmla="*/ 154804 w 165649"/>
                <a:gd name="connsiteY15" fmla="*/ 95412 h 216421"/>
                <a:gd name="connsiteX16" fmla="*/ 165630 w 165649"/>
                <a:gd name="connsiteY16" fmla="*/ 137806 h 216421"/>
                <a:gd name="connsiteX17" fmla="*/ 164821 w 165649"/>
                <a:gd name="connsiteY17" fmla="*/ 150959 h 216421"/>
                <a:gd name="connsiteX18" fmla="*/ 63540 w 165649"/>
                <a:gd name="connsiteY18" fmla="*/ 103607 h 216421"/>
                <a:gd name="connsiteX19" fmla="*/ 53018 w 165649"/>
                <a:gd name="connsiteY19" fmla="*/ 122730 h 216421"/>
                <a:gd name="connsiteX20" fmla="*/ 115547 w 165649"/>
                <a:gd name="connsiteY20" fmla="*/ 122730 h 216421"/>
                <a:gd name="connsiteX21" fmla="*/ 105024 w 165649"/>
                <a:gd name="connsiteY21" fmla="*/ 103607 h 216421"/>
                <a:gd name="connsiteX22" fmla="*/ 84282 w 165649"/>
                <a:gd name="connsiteY22" fmla="*/ 96525 h 216421"/>
                <a:gd name="connsiteX23" fmla="*/ 63540 w 165649"/>
                <a:gd name="connsiteY23" fmla="*/ 103607 h 216421"/>
                <a:gd name="connsiteX24" fmla="*/ 92984 w 165649"/>
                <a:gd name="connsiteY24" fmla="*/ 0 h 216421"/>
                <a:gd name="connsiteX25" fmla="*/ 146507 w 165649"/>
                <a:gd name="connsiteY25" fmla="*/ 0 h 216421"/>
                <a:gd name="connsiteX26" fmla="*/ 93591 w 165649"/>
                <a:gd name="connsiteY26" fmla="*/ 42799 h 216421"/>
                <a:gd name="connsiteX27" fmla="*/ 55244 w 165649"/>
                <a:gd name="connsiteY27" fmla="*/ 42799 h 216421"/>
                <a:gd name="connsiteX28" fmla="*/ 92984 w 165649"/>
                <a:gd name="connsiteY28" fmla="*/ 0 h 2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649" h="216421">
                  <a:moveTo>
                    <a:pt x="164821" y="150959"/>
                  </a:moveTo>
                  <a:lnTo>
                    <a:pt x="53827" y="150959"/>
                  </a:lnTo>
                  <a:cubicBezTo>
                    <a:pt x="56053" y="158851"/>
                    <a:pt x="60404" y="164922"/>
                    <a:pt x="66879" y="169171"/>
                  </a:cubicBezTo>
                  <a:cubicBezTo>
                    <a:pt x="73355" y="173421"/>
                    <a:pt x="81449" y="175546"/>
                    <a:pt x="91264" y="175546"/>
                  </a:cubicBezTo>
                  <a:cubicBezTo>
                    <a:pt x="98548" y="175546"/>
                    <a:pt x="104923" y="174534"/>
                    <a:pt x="110285" y="172409"/>
                  </a:cubicBezTo>
                  <a:cubicBezTo>
                    <a:pt x="115648" y="170385"/>
                    <a:pt x="121010" y="166945"/>
                    <a:pt x="126474" y="162291"/>
                  </a:cubicBezTo>
                  <a:lnTo>
                    <a:pt x="154602" y="191633"/>
                  </a:lnTo>
                  <a:cubicBezTo>
                    <a:pt x="139728" y="208125"/>
                    <a:pt x="118076" y="216422"/>
                    <a:pt x="89543" y="216422"/>
                  </a:cubicBezTo>
                  <a:cubicBezTo>
                    <a:pt x="71736" y="216422"/>
                    <a:pt x="56053" y="213083"/>
                    <a:pt x="42495" y="206304"/>
                  </a:cubicBezTo>
                  <a:cubicBezTo>
                    <a:pt x="28937" y="199525"/>
                    <a:pt x="18516" y="190115"/>
                    <a:pt x="11130" y="178176"/>
                  </a:cubicBezTo>
                  <a:cubicBezTo>
                    <a:pt x="3744" y="166136"/>
                    <a:pt x="0" y="152578"/>
                    <a:pt x="0" y="137300"/>
                  </a:cubicBezTo>
                  <a:cubicBezTo>
                    <a:pt x="0" y="122325"/>
                    <a:pt x="3642" y="108767"/>
                    <a:pt x="10826" y="96828"/>
                  </a:cubicBezTo>
                  <a:cubicBezTo>
                    <a:pt x="18010" y="84889"/>
                    <a:pt x="28027" y="75581"/>
                    <a:pt x="40876" y="68802"/>
                  </a:cubicBezTo>
                  <a:cubicBezTo>
                    <a:pt x="53625" y="62023"/>
                    <a:pt x="67992" y="58684"/>
                    <a:pt x="83979" y="58684"/>
                  </a:cubicBezTo>
                  <a:cubicBezTo>
                    <a:pt x="99155" y="58684"/>
                    <a:pt x="113017" y="61820"/>
                    <a:pt x="125361" y="68093"/>
                  </a:cubicBezTo>
                  <a:cubicBezTo>
                    <a:pt x="137806" y="74367"/>
                    <a:pt x="147519" y="83473"/>
                    <a:pt x="154804" y="95412"/>
                  </a:cubicBezTo>
                  <a:cubicBezTo>
                    <a:pt x="161988" y="107351"/>
                    <a:pt x="165630" y="121516"/>
                    <a:pt x="165630" y="137806"/>
                  </a:cubicBezTo>
                  <a:cubicBezTo>
                    <a:pt x="165731" y="138109"/>
                    <a:pt x="165428" y="142460"/>
                    <a:pt x="164821" y="150959"/>
                  </a:cubicBezTo>
                  <a:close/>
                  <a:moveTo>
                    <a:pt x="63540" y="103607"/>
                  </a:moveTo>
                  <a:cubicBezTo>
                    <a:pt x="57976" y="108262"/>
                    <a:pt x="54434" y="114737"/>
                    <a:pt x="53018" y="122730"/>
                  </a:cubicBezTo>
                  <a:lnTo>
                    <a:pt x="115547" y="122730"/>
                  </a:lnTo>
                  <a:cubicBezTo>
                    <a:pt x="114029" y="114636"/>
                    <a:pt x="110488" y="108262"/>
                    <a:pt x="105024" y="103607"/>
                  </a:cubicBezTo>
                  <a:cubicBezTo>
                    <a:pt x="99459" y="98953"/>
                    <a:pt x="92579" y="96525"/>
                    <a:pt x="84282" y="96525"/>
                  </a:cubicBezTo>
                  <a:cubicBezTo>
                    <a:pt x="75985" y="96626"/>
                    <a:pt x="69105" y="98953"/>
                    <a:pt x="63540" y="103607"/>
                  </a:cubicBezTo>
                  <a:close/>
                  <a:moveTo>
                    <a:pt x="92984" y="0"/>
                  </a:moveTo>
                  <a:lnTo>
                    <a:pt x="146507" y="0"/>
                  </a:lnTo>
                  <a:lnTo>
                    <a:pt x="93591" y="42799"/>
                  </a:lnTo>
                  <a:lnTo>
                    <a:pt x="55244" y="42799"/>
                  </a:lnTo>
                  <a:lnTo>
                    <a:pt x="92984" y="0"/>
                  </a:lnTo>
                  <a:close/>
                </a:path>
              </a:pathLst>
            </a:custGeom>
            <a:solidFill>
              <a:srgbClr val="312783"/>
            </a:solidFill>
            <a:ln w="10108"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5D951411-F59C-53D2-3A7A-E1B63F17A0E8}"/>
                </a:ext>
              </a:extLst>
            </p:cNvPr>
            <p:cNvSpPr/>
            <p:nvPr/>
          </p:nvSpPr>
          <p:spPr>
            <a:xfrm>
              <a:off x="7010557" y="538855"/>
              <a:ext cx="260434" cy="155208"/>
            </a:xfrm>
            <a:custGeom>
              <a:avLst/>
              <a:gdLst>
                <a:gd name="connsiteX0" fmla="*/ 243639 w 260434"/>
                <a:gd name="connsiteY0" fmla="*/ 16897 h 155208"/>
                <a:gd name="connsiteX1" fmla="*/ 260435 w 260434"/>
                <a:gd name="connsiteY1" fmla="*/ 67891 h 155208"/>
                <a:gd name="connsiteX2" fmla="*/ 260435 w 260434"/>
                <a:gd name="connsiteY2" fmla="*/ 155209 h 155208"/>
                <a:gd name="connsiteX3" fmla="*/ 206911 w 260434"/>
                <a:gd name="connsiteY3" fmla="*/ 155209 h 155208"/>
                <a:gd name="connsiteX4" fmla="*/ 206911 w 260434"/>
                <a:gd name="connsiteY4" fmla="*/ 76593 h 155208"/>
                <a:gd name="connsiteX5" fmla="*/ 200841 w 260434"/>
                <a:gd name="connsiteY5" fmla="*/ 52917 h 155208"/>
                <a:gd name="connsiteX6" fmla="*/ 183842 w 260434"/>
                <a:gd name="connsiteY6" fmla="*/ 45328 h 155208"/>
                <a:gd name="connsiteX7" fmla="*/ 164416 w 260434"/>
                <a:gd name="connsiteY7" fmla="*/ 53726 h 155208"/>
                <a:gd name="connsiteX8" fmla="*/ 157131 w 260434"/>
                <a:gd name="connsiteY8" fmla="*/ 79324 h 155208"/>
                <a:gd name="connsiteX9" fmla="*/ 157131 w 260434"/>
                <a:gd name="connsiteY9" fmla="*/ 155107 h 155208"/>
                <a:gd name="connsiteX10" fmla="*/ 103607 w 260434"/>
                <a:gd name="connsiteY10" fmla="*/ 155107 h 155208"/>
                <a:gd name="connsiteX11" fmla="*/ 103607 w 260434"/>
                <a:gd name="connsiteY11" fmla="*/ 76491 h 155208"/>
                <a:gd name="connsiteX12" fmla="*/ 80539 w 260434"/>
                <a:gd name="connsiteY12" fmla="*/ 45227 h 155208"/>
                <a:gd name="connsiteX13" fmla="*/ 60809 w 260434"/>
                <a:gd name="connsiteY13" fmla="*/ 53625 h 155208"/>
                <a:gd name="connsiteX14" fmla="*/ 53524 w 260434"/>
                <a:gd name="connsiteY14" fmla="*/ 79223 h 155208"/>
                <a:gd name="connsiteX15" fmla="*/ 53524 w 260434"/>
                <a:gd name="connsiteY15" fmla="*/ 155006 h 155208"/>
                <a:gd name="connsiteX16" fmla="*/ 0 w 260434"/>
                <a:gd name="connsiteY16" fmla="*/ 155006 h 155208"/>
                <a:gd name="connsiteX17" fmla="*/ 0 w 260434"/>
                <a:gd name="connsiteY17" fmla="*/ 2529 h 155208"/>
                <a:gd name="connsiteX18" fmla="*/ 50994 w 260434"/>
                <a:gd name="connsiteY18" fmla="*/ 2529 h 155208"/>
                <a:gd name="connsiteX19" fmla="*/ 50994 w 260434"/>
                <a:gd name="connsiteY19" fmla="*/ 18617 h 155208"/>
                <a:gd name="connsiteX20" fmla="*/ 71129 w 260434"/>
                <a:gd name="connsiteY20" fmla="*/ 4654 h 155208"/>
                <a:gd name="connsiteX21" fmla="*/ 96626 w 260434"/>
                <a:gd name="connsiteY21" fmla="*/ 0 h 155208"/>
                <a:gd name="connsiteX22" fmla="*/ 125361 w 260434"/>
                <a:gd name="connsiteY22" fmla="*/ 5868 h 155208"/>
                <a:gd name="connsiteX23" fmla="*/ 145900 w 260434"/>
                <a:gd name="connsiteY23" fmla="*/ 23878 h 155208"/>
                <a:gd name="connsiteX24" fmla="*/ 168666 w 260434"/>
                <a:gd name="connsiteY24" fmla="*/ 6172 h 155208"/>
                <a:gd name="connsiteX25" fmla="*/ 198817 w 260434"/>
                <a:gd name="connsiteY25" fmla="*/ 0 h 155208"/>
                <a:gd name="connsiteX26" fmla="*/ 243639 w 260434"/>
                <a:gd name="connsiteY26" fmla="*/ 16897 h 1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4" h="155208">
                  <a:moveTo>
                    <a:pt x="243639" y="16897"/>
                  </a:moveTo>
                  <a:cubicBezTo>
                    <a:pt x="254769" y="28128"/>
                    <a:pt x="260435" y="45126"/>
                    <a:pt x="260435" y="67891"/>
                  </a:cubicBezTo>
                  <a:lnTo>
                    <a:pt x="260435" y="155209"/>
                  </a:lnTo>
                  <a:lnTo>
                    <a:pt x="206911" y="155209"/>
                  </a:lnTo>
                  <a:lnTo>
                    <a:pt x="206911" y="76593"/>
                  </a:lnTo>
                  <a:cubicBezTo>
                    <a:pt x="206911" y="65868"/>
                    <a:pt x="204888" y="57976"/>
                    <a:pt x="200841" y="52917"/>
                  </a:cubicBezTo>
                  <a:cubicBezTo>
                    <a:pt x="196793" y="47858"/>
                    <a:pt x="191127" y="45328"/>
                    <a:pt x="183842" y="45328"/>
                  </a:cubicBezTo>
                  <a:cubicBezTo>
                    <a:pt x="175748" y="45328"/>
                    <a:pt x="169273" y="48161"/>
                    <a:pt x="164416" y="53726"/>
                  </a:cubicBezTo>
                  <a:cubicBezTo>
                    <a:pt x="159559" y="59291"/>
                    <a:pt x="157131" y="67891"/>
                    <a:pt x="157131" y="79324"/>
                  </a:cubicBezTo>
                  <a:lnTo>
                    <a:pt x="157131" y="155107"/>
                  </a:lnTo>
                  <a:lnTo>
                    <a:pt x="103607" y="155107"/>
                  </a:lnTo>
                  <a:lnTo>
                    <a:pt x="103607" y="76491"/>
                  </a:lnTo>
                  <a:cubicBezTo>
                    <a:pt x="103607" y="55648"/>
                    <a:pt x="95918" y="45227"/>
                    <a:pt x="80539" y="45227"/>
                  </a:cubicBezTo>
                  <a:cubicBezTo>
                    <a:pt x="72242" y="45227"/>
                    <a:pt x="65665" y="48060"/>
                    <a:pt x="60809" y="53625"/>
                  </a:cubicBezTo>
                  <a:cubicBezTo>
                    <a:pt x="55952" y="59190"/>
                    <a:pt x="53524" y="67790"/>
                    <a:pt x="53524" y="79223"/>
                  </a:cubicBezTo>
                  <a:lnTo>
                    <a:pt x="53524" y="155006"/>
                  </a:lnTo>
                  <a:lnTo>
                    <a:pt x="0" y="155006"/>
                  </a:lnTo>
                  <a:lnTo>
                    <a:pt x="0" y="2529"/>
                  </a:lnTo>
                  <a:lnTo>
                    <a:pt x="50994" y="2529"/>
                  </a:lnTo>
                  <a:lnTo>
                    <a:pt x="50994" y="18617"/>
                  </a:lnTo>
                  <a:cubicBezTo>
                    <a:pt x="56660" y="12445"/>
                    <a:pt x="63338" y="7791"/>
                    <a:pt x="71129" y="4654"/>
                  </a:cubicBezTo>
                  <a:cubicBezTo>
                    <a:pt x="78920" y="1518"/>
                    <a:pt x="87419" y="0"/>
                    <a:pt x="96626" y="0"/>
                  </a:cubicBezTo>
                  <a:cubicBezTo>
                    <a:pt x="107351" y="0"/>
                    <a:pt x="116862" y="1922"/>
                    <a:pt x="125361" y="5868"/>
                  </a:cubicBezTo>
                  <a:cubicBezTo>
                    <a:pt x="133860" y="9814"/>
                    <a:pt x="140639" y="15784"/>
                    <a:pt x="145900" y="23878"/>
                  </a:cubicBezTo>
                  <a:cubicBezTo>
                    <a:pt x="151870" y="16189"/>
                    <a:pt x="159559" y="10219"/>
                    <a:pt x="168666" y="6172"/>
                  </a:cubicBezTo>
                  <a:cubicBezTo>
                    <a:pt x="177772" y="2125"/>
                    <a:pt x="187890" y="0"/>
                    <a:pt x="198817" y="0"/>
                  </a:cubicBezTo>
                  <a:cubicBezTo>
                    <a:pt x="217535" y="0"/>
                    <a:pt x="232510" y="5565"/>
                    <a:pt x="243639" y="16897"/>
                  </a:cubicBezTo>
                  <a:close/>
                </a:path>
              </a:pathLst>
            </a:custGeom>
            <a:solidFill>
              <a:srgbClr val="312783"/>
            </a:solidFill>
            <a:ln w="10108"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92A435DA-A491-5D25-4267-4EF2E8DDCF88}"/>
                </a:ext>
              </a:extLst>
            </p:cNvPr>
            <p:cNvSpPr/>
            <p:nvPr/>
          </p:nvSpPr>
          <p:spPr>
            <a:xfrm>
              <a:off x="7298918" y="467625"/>
              <a:ext cx="65361" cy="226438"/>
            </a:xfrm>
            <a:custGeom>
              <a:avLst/>
              <a:gdLst>
                <a:gd name="connsiteX0" fmla="*/ 9005 w 65361"/>
                <a:gd name="connsiteY0" fmla="*/ 48667 h 226438"/>
                <a:gd name="connsiteX1" fmla="*/ 0 w 65361"/>
                <a:gd name="connsiteY1" fmla="*/ 28431 h 226438"/>
                <a:gd name="connsiteX2" fmla="*/ 9005 w 65361"/>
                <a:gd name="connsiteY2" fmla="*/ 8195 h 226438"/>
                <a:gd name="connsiteX3" fmla="*/ 32681 w 65361"/>
                <a:gd name="connsiteY3" fmla="*/ 0 h 226438"/>
                <a:gd name="connsiteX4" fmla="*/ 56357 w 65361"/>
                <a:gd name="connsiteY4" fmla="*/ 7791 h 226438"/>
                <a:gd name="connsiteX5" fmla="*/ 65362 w 65361"/>
                <a:gd name="connsiteY5" fmla="*/ 27622 h 226438"/>
                <a:gd name="connsiteX6" fmla="*/ 56357 w 65361"/>
                <a:gd name="connsiteY6" fmla="*/ 48566 h 226438"/>
                <a:gd name="connsiteX7" fmla="*/ 32681 w 65361"/>
                <a:gd name="connsiteY7" fmla="*/ 56863 h 226438"/>
                <a:gd name="connsiteX8" fmla="*/ 9005 w 65361"/>
                <a:gd name="connsiteY8" fmla="*/ 48667 h 226438"/>
                <a:gd name="connsiteX9" fmla="*/ 5868 w 65361"/>
                <a:gd name="connsiteY9" fmla="*/ 73759 h 226438"/>
                <a:gd name="connsiteX10" fmla="*/ 59392 w 65361"/>
                <a:gd name="connsiteY10" fmla="*/ 73759 h 226438"/>
                <a:gd name="connsiteX11" fmla="*/ 59392 w 65361"/>
                <a:gd name="connsiteY11" fmla="*/ 226439 h 226438"/>
                <a:gd name="connsiteX12" fmla="*/ 5868 w 65361"/>
                <a:gd name="connsiteY12" fmla="*/ 226439 h 226438"/>
                <a:gd name="connsiteX13" fmla="*/ 5868 w 65361"/>
                <a:gd name="connsiteY13" fmla="*/ 73759 h 2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61" h="226438">
                  <a:moveTo>
                    <a:pt x="9005" y="48667"/>
                  </a:moveTo>
                  <a:cubicBezTo>
                    <a:pt x="3035" y="43203"/>
                    <a:pt x="0" y="36424"/>
                    <a:pt x="0" y="28431"/>
                  </a:cubicBezTo>
                  <a:cubicBezTo>
                    <a:pt x="0" y="20438"/>
                    <a:pt x="3035" y="13558"/>
                    <a:pt x="9005" y="8195"/>
                  </a:cubicBezTo>
                  <a:cubicBezTo>
                    <a:pt x="14975" y="2732"/>
                    <a:pt x="22866" y="0"/>
                    <a:pt x="32681" y="0"/>
                  </a:cubicBezTo>
                  <a:cubicBezTo>
                    <a:pt x="42394" y="0"/>
                    <a:pt x="50286" y="2631"/>
                    <a:pt x="56357" y="7791"/>
                  </a:cubicBezTo>
                  <a:cubicBezTo>
                    <a:pt x="62326" y="12951"/>
                    <a:pt x="65362" y="19629"/>
                    <a:pt x="65362" y="27622"/>
                  </a:cubicBezTo>
                  <a:cubicBezTo>
                    <a:pt x="65362" y="36121"/>
                    <a:pt x="62326" y="43102"/>
                    <a:pt x="56357" y="48566"/>
                  </a:cubicBezTo>
                  <a:cubicBezTo>
                    <a:pt x="50387" y="54131"/>
                    <a:pt x="42495" y="56863"/>
                    <a:pt x="32681" y="56863"/>
                  </a:cubicBezTo>
                  <a:cubicBezTo>
                    <a:pt x="22866" y="56863"/>
                    <a:pt x="14975" y="54131"/>
                    <a:pt x="9005" y="48667"/>
                  </a:cubicBezTo>
                  <a:close/>
                  <a:moveTo>
                    <a:pt x="5868" y="73759"/>
                  </a:moveTo>
                  <a:lnTo>
                    <a:pt x="59392" y="73759"/>
                  </a:lnTo>
                  <a:lnTo>
                    <a:pt x="59392" y="226439"/>
                  </a:lnTo>
                  <a:lnTo>
                    <a:pt x="5868" y="226439"/>
                  </a:lnTo>
                  <a:lnTo>
                    <a:pt x="5868" y="73759"/>
                  </a:lnTo>
                  <a:close/>
                </a:path>
              </a:pathLst>
            </a:custGeom>
            <a:solidFill>
              <a:srgbClr val="312783"/>
            </a:solidFill>
            <a:ln w="10108"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4491E630-BAE7-0FD8-4AE1-056FE09A2735}"/>
                </a:ext>
              </a:extLst>
            </p:cNvPr>
            <p:cNvSpPr/>
            <p:nvPr/>
          </p:nvSpPr>
          <p:spPr>
            <a:xfrm>
              <a:off x="7383402"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3 w 159154"/>
                <a:gd name="connsiteY8" fmla="*/ 63136 h 157940"/>
                <a:gd name="connsiteX9" fmla="*/ 87318 w 159154"/>
                <a:gd name="connsiteY9" fmla="*/ 42596 h 157940"/>
                <a:gd name="connsiteX10" fmla="*/ 63541 w 159154"/>
                <a:gd name="connsiteY10" fmla="*/ 52208 h 157940"/>
                <a:gd name="connsiteX11" fmla="*/ 54131 w 159154"/>
                <a:gd name="connsiteY11" fmla="*/ 78717 h 157940"/>
                <a:gd name="connsiteX12" fmla="*/ 63541 w 159154"/>
                <a:gd name="connsiteY12" fmla="*/ 105631 h 157940"/>
                <a:gd name="connsiteX13" fmla="*/ 87318 w 159154"/>
                <a:gd name="connsiteY13" fmla="*/ 115344 h 157940"/>
                <a:gd name="connsiteX14" fmla="*/ 117773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3" y="63136"/>
                  </a:lnTo>
                  <a:cubicBezTo>
                    <a:pt x="110791" y="49477"/>
                    <a:pt x="100673" y="42596"/>
                    <a:pt x="87318" y="42596"/>
                  </a:cubicBezTo>
                  <a:cubicBezTo>
                    <a:pt x="77706" y="42596"/>
                    <a:pt x="69814" y="45834"/>
                    <a:pt x="63541" y="52208"/>
                  </a:cubicBezTo>
                  <a:cubicBezTo>
                    <a:pt x="57267" y="58583"/>
                    <a:pt x="54131" y="67385"/>
                    <a:pt x="54131" y="78717"/>
                  </a:cubicBezTo>
                  <a:cubicBezTo>
                    <a:pt x="54131" y="90151"/>
                    <a:pt x="57267" y="99155"/>
                    <a:pt x="63541" y="105631"/>
                  </a:cubicBezTo>
                  <a:cubicBezTo>
                    <a:pt x="69814" y="112106"/>
                    <a:pt x="77807" y="115344"/>
                    <a:pt x="87318" y="115344"/>
                  </a:cubicBezTo>
                  <a:cubicBezTo>
                    <a:pt x="100673" y="115344"/>
                    <a:pt x="110791" y="108464"/>
                    <a:pt x="117773" y="94805"/>
                  </a:cubicBezTo>
                  <a:lnTo>
                    <a:pt x="159155" y="115951"/>
                  </a:lnTo>
                  <a:cubicBezTo>
                    <a:pt x="153893" y="129104"/>
                    <a:pt x="144990" y="139425"/>
                    <a:pt x="132443" y="146811"/>
                  </a:cubicBezTo>
                  <a:cubicBezTo>
                    <a:pt x="119897" y="154197"/>
                    <a:pt x="104923" y="157940"/>
                    <a:pt x="87621" y="157940"/>
                  </a:cubicBezTo>
                  <a:cubicBezTo>
                    <a:pt x="70724" y="157738"/>
                    <a:pt x="55547"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ACD1B05F-9AF6-E41B-4F98-B35C46915FDE}"/>
                </a:ext>
              </a:extLst>
            </p:cNvPr>
            <p:cNvSpPr/>
            <p:nvPr/>
          </p:nvSpPr>
          <p:spPr>
            <a:xfrm>
              <a:off x="7554092"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6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228 w 151869"/>
                <a:gd name="connsiteY19" fmla="*/ 119291 h 157638"/>
                <a:gd name="connsiteX20" fmla="*/ 98346 w 151869"/>
                <a:gd name="connsiteY20" fmla="*/ 106037 h 157638"/>
                <a:gd name="connsiteX21" fmla="*/ 98346 w 151869"/>
                <a:gd name="connsiteY21" fmla="*/ 92782 h 157638"/>
                <a:gd name="connsiteX22" fmla="*/ 75277 w 151869"/>
                <a:gd name="connsiteY22" fmla="*/ 92782 h 157638"/>
                <a:gd name="connsiteX23" fmla="*/ 51905 w 151869"/>
                <a:gd name="connsiteY23" fmla="*/ 108263 h 157638"/>
                <a:gd name="connsiteX24" fmla="*/ 57267 w 151869"/>
                <a:gd name="connsiteY24" fmla="*/ 119494 h 157638"/>
                <a:gd name="connsiteX25" fmla="*/ 71938 w 151869"/>
                <a:gd name="connsiteY25" fmla="*/ 123743 h 157638"/>
                <a:gd name="connsiteX26" fmla="*/ 88228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8" y="141753"/>
                    <a:pt x="6577" y="134671"/>
                  </a:cubicBezTo>
                  <a:cubicBezTo>
                    <a:pt x="2125" y="127588"/>
                    <a:pt x="0" y="119595"/>
                    <a:pt x="0" y="110590"/>
                  </a:cubicBezTo>
                  <a:cubicBezTo>
                    <a:pt x="0" y="96121"/>
                    <a:pt x="5565" y="84891"/>
                    <a:pt x="16593" y="76897"/>
                  </a:cubicBezTo>
                  <a:cubicBezTo>
                    <a:pt x="27723" y="68904"/>
                    <a:pt x="44822" y="64958"/>
                    <a:pt x="67891" y="64958"/>
                  </a:cubicBezTo>
                  <a:lnTo>
                    <a:pt x="98346" y="64958"/>
                  </a:lnTo>
                  <a:cubicBezTo>
                    <a:pt x="97436" y="48770"/>
                    <a:pt x="86609" y="40776"/>
                    <a:pt x="65969" y="40776"/>
                  </a:cubicBezTo>
                  <a:cubicBezTo>
                    <a:pt x="58684" y="40776"/>
                    <a:pt x="51197" y="41991"/>
                    <a:pt x="43709" y="44318"/>
                  </a:cubicBezTo>
                  <a:cubicBezTo>
                    <a:pt x="36222" y="46645"/>
                    <a:pt x="29848" y="49883"/>
                    <a:pt x="24586" y="54031"/>
                  </a:cubicBezTo>
                  <a:lnTo>
                    <a:pt x="6577" y="17708"/>
                  </a:lnTo>
                  <a:cubicBezTo>
                    <a:pt x="14974" y="12042"/>
                    <a:pt x="25295" y="7691"/>
                    <a:pt x="37436" y="4656"/>
                  </a:cubicBezTo>
                  <a:cubicBezTo>
                    <a:pt x="49578" y="1620"/>
                    <a:pt x="61719" y="1"/>
                    <a:pt x="73962" y="1"/>
                  </a:cubicBezTo>
                  <a:cubicBezTo>
                    <a:pt x="99156" y="-100"/>
                    <a:pt x="118481" y="5667"/>
                    <a:pt x="131836" y="17202"/>
                  </a:cubicBezTo>
                  <a:close/>
                  <a:moveTo>
                    <a:pt x="88228" y="119291"/>
                  </a:moveTo>
                  <a:cubicBezTo>
                    <a:pt x="92882" y="116256"/>
                    <a:pt x="96323" y="111905"/>
                    <a:pt x="98346" y="106037"/>
                  </a:cubicBezTo>
                  <a:lnTo>
                    <a:pt x="98346" y="92782"/>
                  </a:lnTo>
                  <a:lnTo>
                    <a:pt x="75277" y="92782"/>
                  </a:lnTo>
                  <a:cubicBezTo>
                    <a:pt x="59696" y="92782"/>
                    <a:pt x="51905" y="97943"/>
                    <a:pt x="51905" y="108263"/>
                  </a:cubicBezTo>
                  <a:cubicBezTo>
                    <a:pt x="51905" y="112917"/>
                    <a:pt x="53726" y="116762"/>
                    <a:pt x="57267" y="119494"/>
                  </a:cubicBezTo>
                  <a:cubicBezTo>
                    <a:pt x="60809" y="122226"/>
                    <a:pt x="65665" y="123743"/>
                    <a:pt x="71938" y="123743"/>
                  </a:cubicBezTo>
                  <a:cubicBezTo>
                    <a:pt x="78009" y="123844"/>
                    <a:pt x="83473" y="122327"/>
                    <a:pt x="88228" y="119291"/>
                  </a:cubicBezTo>
                  <a:close/>
                </a:path>
              </a:pathLst>
            </a:custGeom>
            <a:solidFill>
              <a:srgbClr val="312783"/>
            </a:solidFill>
            <a:ln w="10108" cap="flat">
              <a:noFill/>
              <a:prstDash val="solid"/>
              <a:miter/>
            </a:ln>
          </p:spPr>
          <p:txBody>
            <a:bodyPr rtlCol="0" anchor="ctr"/>
            <a:lstStyle/>
            <a:p>
              <a:endParaRPr lang="es-CO"/>
            </a:p>
          </p:txBody>
        </p:sp>
      </p:grpSp>
      <p:sp>
        <p:nvSpPr>
          <p:cNvPr id="81" name="Forma libre: forma 80">
            <a:extLst>
              <a:ext uri="{FF2B5EF4-FFF2-40B4-BE49-F238E27FC236}">
                <a16:creationId xmlns:a16="http://schemas.microsoft.com/office/drawing/2014/main" id="{5809C72B-A6DF-2C6C-3116-A63F28EA4124}"/>
              </a:ext>
            </a:extLst>
          </p:cNvPr>
          <p:cNvSpPr/>
          <p:nvPr/>
        </p:nvSpPr>
        <p:spPr>
          <a:xfrm>
            <a:off x="8028361"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7B4F9724-FB69-8A9B-706E-613100227AE5}"/>
              </a:ext>
            </a:extLst>
          </p:cNvPr>
          <p:cNvSpPr/>
          <p:nvPr/>
        </p:nvSpPr>
        <p:spPr>
          <a:xfrm>
            <a:off x="9600219"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pic>
        <p:nvPicPr>
          <p:cNvPr id="83" name="Imagen 82" descr="Logotipo&#10;&#10;Descripción generada automáticamente">
            <a:extLst>
              <a:ext uri="{FF2B5EF4-FFF2-40B4-BE49-F238E27FC236}">
                <a16:creationId xmlns:a16="http://schemas.microsoft.com/office/drawing/2014/main" id="{0A872121-01F5-ED3F-6825-38A6CE7CD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979" y="270767"/>
            <a:ext cx="905778" cy="627823"/>
          </a:xfrm>
          <a:prstGeom prst="rect">
            <a:avLst/>
          </a:prstGeom>
        </p:spPr>
      </p:pic>
    </p:spTree>
    <p:extLst>
      <p:ext uri="{BB962C8B-B14F-4D97-AF65-F5344CB8AC3E}">
        <p14:creationId xmlns:p14="http://schemas.microsoft.com/office/powerpoint/2010/main" val="372826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F0F468AD-3539-163D-4BF4-96A69DABBB40}"/>
              </a:ext>
            </a:extLst>
          </p:cNvPr>
          <p:cNvPicPr>
            <a:picLocks noChangeAspect="1"/>
          </p:cNvPicPr>
          <p:nvPr/>
        </p:nvPicPr>
        <p:blipFill rotWithShape="1">
          <a:blip r:embed="rId2">
            <a:extLst>
              <a:ext uri="{28A0092B-C50C-407E-A947-70E740481C1C}">
                <a14:useLocalDpi xmlns:a14="http://schemas.microsoft.com/office/drawing/2010/main" val="0"/>
              </a:ext>
            </a:extLst>
          </a:blip>
          <a:srcRect l="21701" r="16475" b="67702"/>
          <a:stretch/>
        </p:blipFill>
        <p:spPr>
          <a:xfrm>
            <a:off x="0" y="0"/>
            <a:ext cx="5887616" cy="961177"/>
          </a:xfrm>
          <a:prstGeom prst="rect">
            <a:avLst/>
          </a:prstGeom>
        </p:spPr>
      </p:pic>
      <p:sp>
        <p:nvSpPr>
          <p:cNvPr id="4" name="CuadroTexto 3">
            <a:extLst>
              <a:ext uri="{FF2B5EF4-FFF2-40B4-BE49-F238E27FC236}">
                <a16:creationId xmlns:a16="http://schemas.microsoft.com/office/drawing/2014/main" id="{5FE14ACA-C8BF-D8C1-D26B-B26496B48405}"/>
              </a:ext>
            </a:extLst>
          </p:cNvPr>
          <p:cNvSpPr txBox="1"/>
          <p:nvPr/>
        </p:nvSpPr>
        <p:spPr>
          <a:xfrm>
            <a:off x="243546" y="192400"/>
            <a:ext cx="5644070" cy="646331"/>
          </a:xfrm>
          <a:prstGeom prst="rect">
            <a:avLst/>
          </a:prstGeom>
          <a:noFill/>
        </p:spPr>
        <p:txBody>
          <a:bodyPr wrap="square" rtlCol="0">
            <a:spAutoFit/>
          </a:bodyPr>
          <a:lstStyle/>
          <a:p>
            <a:r>
              <a:rPr lang="es-ES" dirty="0">
                <a:solidFill>
                  <a:srgbClr val="312783"/>
                </a:solidFill>
                <a:latin typeface="Arial Black" panose="020B0A04020102020204" pitchFamily="34" charset="0"/>
                <a:cs typeface="Arial" panose="020B0604020202020204" pitchFamily="34" charset="0"/>
              </a:rPr>
              <a:t>TEXTO 2 | POR QUÉ ESTOY INTERESADO ARQUITECTURA INTERIOR</a:t>
            </a:r>
            <a:endParaRPr lang="es-CO" dirty="0">
              <a:solidFill>
                <a:srgbClr val="312783"/>
              </a:solidFill>
              <a:latin typeface="Arial Black" panose="020B0A040201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B28CF4F-D492-7176-F9AF-61CB75F35E03}"/>
              </a:ext>
            </a:extLst>
          </p:cNvPr>
          <p:cNvSpPr txBox="1"/>
          <p:nvPr/>
        </p:nvSpPr>
        <p:spPr>
          <a:xfrm>
            <a:off x="2301876" y="2459504"/>
            <a:ext cx="7588248" cy="2031325"/>
          </a:xfrm>
          <a:prstGeom prst="rect">
            <a:avLst/>
          </a:prstGeom>
          <a:noFill/>
        </p:spPr>
        <p:txBody>
          <a:bodyPr wrap="square" rtlCol="0">
            <a:spAutoFit/>
          </a:bodyPr>
          <a:lstStyle/>
          <a:p>
            <a:pPr algn="just"/>
            <a:r>
              <a:rPr lang="es-ES" sz="1400" dirty="0">
                <a:solidFill>
                  <a:srgbClr val="312783"/>
                </a:solidFill>
                <a:latin typeface="Arial" panose="020B0604020202020204" pitchFamily="34" charset="0"/>
                <a:cs typeface="Arial" panose="020B0604020202020204" pitchFamily="34" charset="0"/>
              </a:rPr>
              <a:t>Recuerda tienes un máximo de 300 palabras para comentarnos la importancia del color en la arquitectura interior, Recuerda tienes un máximo de 300 palabras para comentarnos la importancia del color en la arquitectura interior, Recuerda tienes un máximo de 300 palabras para comentarnos la importancia del color en la arquitectura interior, Recuerda tienes un máximo de 300 palabras para comentarnos la importancia del color en la arquitectura interior, Recuerda tienes un máximo de 300 palabras para comentarnos la importancia del color en la arquitectura interior, Recuerda tienes un máximo de 300 palabras para comentarnos la importancia del color en la arquitectura interior, Recuerda tienes un máximo de 300 palabras para comentarnos la importancia del color en la </a:t>
            </a:r>
            <a:r>
              <a:rPr lang="es-ES" sz="1400">
                <a:solidFill>
                  <a:srgbClr val="312783"/>
                </a:solidFill>
                <a:latin typeface="Arial" panose="020B0604020202020204" pitchFamily="34" charset="0"/>
                <a:cs typeface="Arial" panose="020B0604020202020204" pitchFamily="34" charset="0"/>
              </a:rPr>
              <a:t>arquitectura interior.</a:t>
            </a:r>
            <a:endParaRPr lang="es-CO" sz="1400" dirty="0">
              <a:solidFill>
                <a:srgbClr val="312783"/>
              </a:solidFill>
              <a:latin typeface="Arial" panose="020B0604020202020204" pitchFamily="34" charset="0"/>
              <a:cs typeface="Arial" panose="020B0604020202020204" pitchFamily="34" charset="0"/>
            </a:endParaRPr>
          </a:p>
        </p:txBody>
      </p:sp>
      <p:grpSp>
        <p:nvGrpSpPr>
          <p:cNvPr id="6" name="Gráfico 2">
            <a:extLst>
              <a:ext uri="{FF2B5EF4-FFF2-40B4-BE49-F238E27FC236}">
                <a16:creationId xmlns:a16="http://schemas.microsoft.com/office/drawing/2014/main" id="{F2E3D5EA-B021-AC77-7EC0-8958D5EEA2D7}"/>
              </a:ext>
            </a:extLst>
          </p:cNvPr>
          <p:cNvGrpSpPr/>
          <p:nvPr/>
        </p:nvGrpSpPr>
        <p:grpSpPr>
          <a:xfrm>
            <a:off x="10014894" y="328563"/>
            <a:ext cx="1484741" cy="471688"/>
            <a:chOff x="10221274" y="385468"/>
            <a:chExt cx="1170743" cy="371934"/>
          </a:xfrm>
        </p:grpSpPr>
        <p:sp>
          <p:nvSpPr>
            <p:cNvPr id="7" name="Forma libre: forma 6">
              <a:extLst>
                <a:ext uri="{FF2B5EF4-FFF2-40B4-BE49-F238E27FC236}">
                  <a16:creationId xmlns:a16="http://schemas.microsoft.com/office/drawing/2014/main" id="{4AE93BCE-016B-D51D-60F7-3CA67425665C}"/>
                </a:ext>
              </a:extLst>
            </p:cNvPr>
            <p:cNvSpPr/>
            <p:nvPr/>
          </p:nvSpPr>
          <p:spPr>
            <a:xfrm>
              <a:off x="10230987" y="395282"/>
              <a:ext cx="346538" cy="346538"/>
            </a:xfrm>
            <a:custGeom>
              <a:avLst/>
              <a:gdLst>
                <a:gd name="connsiteX0" fmla="*/ 0 w 346538"/>
                <a:gd name="connsiteY0" fmla="*/ 0 h 346538"/>
                <a:gd name="connsiteX1" fmla="*/ 346538 w 346538"/>
                <a:gd name="connsiteY1" fmla="*/ 0 h 346538"/>
                <a:gd name="connsiteX2" fmla="*/ 346538 w 346538"/>
                <a:gd name="connsiteY2" fmla="*/ 346538 h 346538"/>
                <a:gd name="connsiteX3" fmla="*/ 0 w 346538"/>
                <a:gd name="connsiteY3" fmla="*/ 346538 h 346538"/>
              </a:gdLst>
              <a:ahLst/>
              <a:cxnLst>
                <a:cxn ang="0">
                  <a:pos x="connsiteX0" y="connsiteY0"/>
                </a:cxn>
                <a:cxn ang="0">
                  <a:pos x="connsiteX1" y="connsiteY1"/>
                </a:cxn>
                <a:cxn ang="0">
                  <a:pos x="connsiteX2" y="connsiteY2"/>
                </a:cxn>
                <a:cxn ang="0">
                  <a:pos x="connsiteX3" y="connsiteY3"/>
                </a:cxn>
              </a:cxnLst>
              <a:rect l="l" t="t" r="r" b="b"/>
              <a:pathLst>
                <a:path w="346538" h="346538">
                  <a:moveTo>
                    <a:pt x="0" y="0"/>
                  </a:moveTo>
                  <a:lnTo>
                    <a:pt x="346538" y="0"/>
                  </a:lnTo>
                  <a:lnTo>
                    <a:pt x="346538" y="346538"/>
                  </a:lnTo>
                  <a:lnTo>
                    <a:pt x="0" y="346538"/>
                  </a:lnTo>
                  <a:close/>
                </a:path>
              </a:pathLst>
            </a:custGeom>
            <a:solidFill>
              <a:srgbClr val="E30613"/>
            </a:solidFill>
            <a:ln w="10108" cap="flat">
              <a:noFill/>
              <a:prstDash val="solid"/>
              <a:miter/>
            </a:ln>
          </p:spPr>
          <p:txBody>
            <a:bodyPr rtlCol="0" anchor="ctr"/>
            <a:lstStyle/>
            <a:p>
              <a:endParaRPr lang="es-CO"/>
            </a:p>
          </p:txBody>
        </p:sp>
        <p:grpSp>
          <p:nvGrpSpPr>
            <p:cNvPr id="8" name="Gráfico 2">
              <a:extLst>
                <a:ext uri="{FF2B5EF4-FFF2-40B4-BE49-F238E27FC236}">
                  <a16:creationId xmlns:a16="http://schemas.microsoft.com/office/drawing/2014/main" id="{F07A9CAF-2C1F-8508-155D-68A7760895E4}"/>
                </a:ext>
              </a:extLst>
            </p:cNvPr>
            <p:cNvGrpSpPr/>
            <p:nvPr/>
          </p:nvGrpSpPr>
          <p:grpSpPr>
            <a:xfrm>
              <a:off x="10221274" y="385468"/>
              <a:ext cx="1170743" cy="371934"/>
              <a:chOff x="10221274" y="385468"/>
              <a:chExt cx="1170743" cy="371934"/>
            </a:xfrm>
          </p:grpSpPr>
          <p:grpSp>
            <p:nvGrpSpPr>
              <p:cNvPr id="9" name="Gráfico 2">
                <a:extLst>
                  <a:ext uri="{FF2B5EF4-FFF2-40B4-BE49-F238E27FC236}">
                    <a16:creationId xmlns:a16="http://schemas.microsoft.com/office/drawing/2014/main" id="{D1FF7DFD-A007-2E0D-8B8D-820B1A96006F}"/>
                  </a:ext>
                </a:extLst>
              </p:cNvPr>
              <p:cNvGrpSpPr/>
              <p:nvPr/>
            </p:nvGrpSpPr>
            <p:grpSpPr>
              <a:xfrm>
                <a:off x="10620931" y="691231"/>
                <a:ext cx="751052" cy="66171"/>
                <a:chOff x="10620931" y="691231"/>
                <a:chExt cx="751052" cy="66171"/>
              </a:xfrm>
              <a:solidFill>
                <a:srgbClr val="000000"/>
              </a:solidFill>
            </p:grpSpPr>
            <p:sp>
              <p:nvSpPr>
                <p:cNvPr id="49" name="Forma libre: forma 48">
                  <a:extLst>
                    <a:ext uri="{FF2B5EF4-FFF2-40B4-BE49-F238E27FC236}">
                      <a16:creationId xmlns:a16="http://schemas.microsoft.com/office/drawing/2014/main" id="{EC9D604C-856F-2E41-57B2-D58D112100E3}"/>
                    </a:ext>
                  </a:extLst>
                </p:cNvPr>
                <p:cNvSpPr/>
                <p:nvPr/>
              </p:nvSpPr>
              <p:spPr>
                <a:xfrm>
                  <a:off x="10620931" y="692445"/>
                  <a:ext cx="43506" cy="59189"/>
                </a:xfrm>
                <a:custGeom>
                  <a:avLst/>
                  <a:gdLst>
                    <a:gd name="connsiteX0" fmla="*/ 0 w 43506"/>
                    <a:gd name="connsiteY0" fmla="*/ 59089 h 59189"/>
                    <a:gd name="connsiteX1" fmla="*/ 0 w 43506"/>
                    <a:gd name="connsiteY1" fmla="*/ 0 h 59189"/>
                    <a:gd name="connsiteX2" fmla="*/ 20641 w 43506"/>
                    <a:gd name="connsiteY2" fmla="*/ 0 h 59189"/>
                    <a:gd name="connsiteX3" fmla="*/ 31973 w 43506"/>
                    <a:gd name="connsiteY3" fmla="*/ 1619 h 59189"/>
                    <a:gd name="connsiteX4" fmla="*/ 37537 w 43506"/>
                    <a:gd name="connsiteY4" fmla="*/ 7184 h 59189"/>
                    <a:gd name="connsiteX5" fmla="*/ 39662 w 43506"/>
                    <a:gd name="connsiteY5" fmla="*/ 16593 h 59189"/>
                    <a:gd name="connsiteX6" fmla="*/ 36323 w 43506"/>
                    <a:gd name="connsiteY6" fmla="*/ 27723 h 59189"/>
                    <a:gd name="connsiteX7" fmla="*/ 26914 w 43506"/>
                    <a:gd name="connsiteY7" fmla="*/ 33086 h 59189"/>
                    <a:gd name="connsiteX8" fmla="*/ 32074 w 43506"/>
                    <a:gd name="connsiteY8" fmla="*/ 38043 h 59189"/>
                    <a:gd name="connsiteX9" fmla="*/ 37639 w 43506"/>
                    <a:gd name="connsiteY9" fmla="*/ 47655 h 59189"/>
                    <a:gd name="connsiteX10" fmla="*/ 43507 w 43506"/>
                    <a:gd name="connsiteY10" fmla="*/ 59190 h 59189"/>
                    <a:gd name="connsiteX11" fmla="*/ 31871 w 43506"/>
                    <a:gd name="connsiteY11" fmla="*/ 59190 h 59189"/>
                    <a:gd name="connsiteX12" fmla="*/ 24789 w 43506"/>
                    <a:gd name="connsiteY12" fmla="*/ 46340 h 59189"/>
                    <a:gd name="connsiteX13" fmla="*/ 19629 w 43506"/>
                    <a:gd name="connsiteY13" fmla="*/ 37639 h 59189"/>
                    <a:gd name="connsiteX14" fmla="*/ 16694 w 43506"/>
                    <a:gd name="connsiteY14" fmla="*/ 35210 h 59189"/>
                    <a:gd name="connsiteX15" fmla="*/ 11737 w 43506"/>
                    <a:gd name="connsiteY15" fmla="*/ 34502 h 59189"/>
                    <a:gd name="connsiteX16" fmla="*/ 9713 w 43506"/>
                    <a:gd name="connsiteY16" fmla="*/ 34502 h 59189"/>
                    <a:gd name="connsiteX17" fmla="*/ 9713 w 43506"/>
                    <a:gd name="connsiteY17" fmla="*/ 59190 h 59189"/>
                    <a:gd name="connsiteX18" fmla="*/ 0 w 43506"/>
                    <a:gd name="connsiteY18" fmla="*/ 59190 h 59189"/>
                    <a:gd name="connsiteX19" fmla="*/ 9713 w 43506"/>
                    <a:gd name="connsiteY19" fmla="*/ 24991 h 59189"/>
                    <a:gd name="connsiteX20" fmla="*/ 16998 w 43506"/>
                    <a:gd name="connsiteY20" fmla="*/ 24991 h 59189"/>
                    <a:gd name="connsiteX21" fmla="*/ 25497 w 43506"/>
                    <a:gd name="connsiteY21" fmla="*/ 24384 h 59189"/>
                    <a:gd name="connsiteX22" fmla="*/ 28431 w 43506"/>
                    <a:gd name="connsiteY22" fmla="*/ 22057 h 59189"/>
                    <a:gd name="connsiteX23" fmla="*/ 29544 w 43506"/>
                    <a:gd name="connsiteY23" fmla="*/ 17302 h 59189"/>
                    <a:gd name="connsiteX24" fmla="*/ 28431 w 43506"/>
                    <a:gd name="connsiteY24" fmla="*/ 12749 h 59189"/>
                    <a:gd name="connsiteX25" fmla="*/ 25396 w 43506"/>
                    <a:gd name="connsiteY25" fmla="*/ 10421 h 59189"/>
                    <a:gd name="connsiteX26" fmla="*/ 17403 w 43506"/>
                    <a:gd name="connsiteY26" fmla="*/ 10017 h 59189"/>
                    <a:gd name="connsiteX27" fmla="*/ 9713 w 43506"/>
                    <a:gd name="connsiteY27" fmla="*/ 10017 h 59189"/>
                    <a:gd name="connsiteX28" fmla="*/ 9713 w 43506"/>
                    <a:gd name="connsiteY28" fmla="*/ 24991 h 5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506" h="59189">
                      <a:moveTo>
                        <a:pt x="0" y="59089"/>
                      </a:moveTo>
                      <a:lnTo>
                        <a:pt x="0" y="0"/>
                      </a:lnTo>
                      <a:lnTo>
                        <a:pt x="20641" y="0"/>
                      </a:lnTo>
                      <a:cubicBezTo>
                        <a:pt x="25902" y="0"/>
                        <a:pt x="29645" y="506"/>
                        <a:pt x="31973" y="1619"/>
                      </a:cubicBezTo>
                      <a:cubicBezTo>
                        <a:pt x="34199" y="2631"/>
                        <a:pt x="36121" y="4553"/>
                        <a:pt x="37537" y="7184"/>
                      </a:cubicBezTo>
                      <a:cubicBezTo>
                        <a:pt x="38954" y="9814"/>
                        <a:pt x="39662" y="12951"/>
                        <a:pt x="39662" y="16593"/>
                      </a:cubicBezTo>
                      <a:cubicBezTo>
                        <a:pt x="39662" y="21248"/>
                        <a:pt x="38549" y="24991"/>
                        <a:pt x="36323" y="27723"/>
                      </a:cubicBezTo>
                      <a:cubicBezTo>
                        <a:pt x="34097" y="30556"/>
                        <a:pt x="30961" y="32377"/>
                        <a:pt x="26914" y="33086"/>
                      </a:cubicBezTo>
                      <a:cubicBezTo>
                        <a:pt x="29038" y="34603"/>
                        <a:pt x="30759" y="36222"/>
                        <a:pt x="32074" y="38043"/>
                      </a:cubicBezTo>
                      <a:cubicBezTo>
                        <a:pt x="33389" y="39865"/>
                        <a:pt x="35311" y="43001"/>
                        <a:pt x="37639" y="47655"/>
                      </a:cubicBezTo>
                      <a:lnTo>
                        <a:pt x="43507" y="59190"/>
                      </a:lnTo>
                      <a:lnTo>
                        <a:pt x="31871" y="59190"/>
                      </a:lnTo>
                      <a:lnTo>
                        <a:pt x="24789" y="46340"/>
                      </a:lnTo>
                      <a:cubicBezTo>
                        <a:pt x="22260" y="41686"/>
                        <a:pt x="20539" y="38752"/>
                        <a:pt x="19629" y="37639"/>
                      </a:cubicBezTo>
                      <a:cubicBezTo>
                        <a:pt x="18718" y="36424"/>
                        <a:pt x="17706" y="35615"/>
                        <a:pt x="16694" y="35210"/>
                      </a:cubicBezTo>
                      <a:cubicBezTo>
                        <a:pt x="15683" y="34806"/>
                        <a:pt x="14064" y="34502"/>
                        <a:pt x="11737" y="34502"/>
                      </a:cubicBezTo>
                      <a:lnTo>
                        <a:pt x="9713" y="34502"/>
                      </a:lnTo>
                      <a:lnTo>
                        <a:pt x="9713" y="59190"/>
                      </a:lnTo>
                      <a:lnTo>
                        <a:pt x="0" y="59190"/>
                      </a:lnTo>
                      <a:close/>
                      <a:moveTo>
                        <a:pt x="9713" y="24991"/>
                      </a:moveTo>
                      <a:lnTo>
                        <a:pt x="16998" y="24991"/>
                      </a:lnTo>
                      <a:cubicBezTo>
                        <a:pt x="21450" y="24991"/>
                        <a:pt x="24283" y="24789"/>
                        <a:pt x="25497" y="24384"/>
                      </a:cubicBezTo>
                      <a:cubicBezTo>
                        <a:pt x="26711" y="23979"/>
                        <a:pt x="27723" y="23170"/>
                        <a:pt x="28431" y="22057"/>
                      </a:cubicBezTo>
                      <a:cubicBezTo>
                        <a:pt x="29140" y="20944"/>
                        <a:pt x="29544" y="19325"/>
                        <a:pt x="29544" y="17302"/>
                      </a:cubicBezTo>
                      <a:cubicBezTo>
                        <a:pt x="29544" y="15379"/>
                        <a:pt x="29140" y="13862"/>
                        <a:pt x="28431" y="12749"/>
                      </a:cubicBezTo>
                      <a:cubicBezTo>
                        <a:pt x="27723" y="11636"/>
                        <a:pt x="26711" y="10826"/>
                        <a:pt x="25396" y="10421"/>
                      </a:cubicBezTo>
                      <a:cubicBezTo>
                        <a:pt x="24485" y="10118"/>
                        <a:pt x="21855" y="10017"/>
                        <a:pt x="17403" y="10017"/>
                      </a:cubicBezTo>
                      <a:lnTo>
                        <a:pt x="9713" y="10017"/>
                      </a:lnTo>
                      <a:lnTo>
                        <a:pt x="9713" y="24991"/>
                      </a:lnTo>
                      <a:close/>
                    </a:path>
                  </a:pathLst>
                </a:custGeom>
                <a:solidFill>
                  <a:srgbClr val="000000"/>
                </a:solidFill>
                <a:ln w="10108" cap="flat">
                  <a:noFill/>
                  <a:prstDash val="solid"/>
                  <a:miter/>
                </a:ln>
              </p:spPr>
              <p:txBody>
                <a:bodyPr rtlCol="0" anchor="ctr"/>
                <a:lstStyle/>
                <a:p>
                  <a:endParaRPr lang="es-CO"/>
                </a:p>
              </p:txBody>
            </p:sp>
            <p:sp>
              <p:nvSpPr>
                <p:cNvPr id="50" name="Forma libre: forma 49">
                  <a:extLst>
                    <a:ext uri="{FF2B5EF4-FFF2-40B4-BE49-F238E27FC236}">
                      <a16:creationId xmlns:a16="http://schemas.microsoft.com/office/drawing/2014/main" id="{F34AE65A-2783-A1D8-A13B-884E9A1FC122}"/>
                    </a:ext>
                  </a:extLst>
                </p:cNvPr>
                <p:cNvSpPr/>
                <p:nvPr/>
              </p:nvSpPr>
              <p:spPr>
                <a:xfrm>
                  <a:off x="10669801" y="692445"/>
                  <a:ext cx="36930" cy="59088"/>
                </a:xfrm>
                <a:custGeom>
                  <a:avLst/>
                  <a:gdLst>
                    <a:gd name="connsiteX0" fmla="*/ 0 w 36930"/>
                    <a:gd name="connsiteY0" fmla="*/ 59089 h 59088"/>
                    <a:gd name="connsiteX1" fmla="*/ 0 w 36930"/>
                    <a:gd name="connsiteY1" fmla="*/ 0 h 59088"/>
                    <a:gd name="connsiteX2" fmla="*/ 36020 w 36930"/>
                    <a:gd name="connsiteY2" fmla="*/ 0 h 59088"/>
                    <a:gd name="connsiteX3" fmla="*/ 36020 w 36930"/>
                    <a:gd name="connsiteY3" fmla="*/ 10017 h 59088"/>
                    <a:gd name="connsiteX4" fmla="*/ 9814 w 36930"/>
                    <a:gd name="connsiteY4" fmla="*/ 10017 h 59088"/>
                    <a:gd name="connsiteX5" fmla="*/ 9814 w 36930"/>
                    <a:gd name="connsiteY5" fmla="*/ 23069 h 59088"/>
                    <a:gd name="connsiteX6" fmla="*/ 34199 w 36930"/>
                    <a:gd name="connsiteY6" fmla="*/ 23069 h 59088"/>
                    <a:gd name="connsiteX7" fmla="*/ 34199 w 36930"/>
                    <a:gd name="connsiteY7" fmla="*/ 32984 h 59088"/>
                    <a:gd name="connsiteX8" fmla="*/ 9814 w 36930"/>
                    <a:gd name="connsiteY8" fmla="*/ 32984 h 59088"/>
                    <a:gd name="connsiteX9" fmla="*/ 9814 w 36930"/>
                    <a:gd name="connsiteY9" fmla="*/ 49072 h 59088"/>
                    <a:gd name="connsiteX10" fmla="*/ 36931 w 36930"/>
                    <a:gd name="connsiteY10" fmla="*/ 49072 h 59088"/>
                    <a:gd name="connsiteX11" fmla="*/ 36931 w 36930"/>
                    <a:gd name="connsiteY11" fmla="*/ 59089 h 59088"/>
                    <a:gd name="connsiteX12" fmla="*/ 0 w 36930"/>
                    <a:gd name="connsiteY12"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930" h="59088">
                      <a:moveTo>
                        <a:pt x="0" y="59089"/>
                      </a:moveTo>
                      <a:lnTo>
                        <a:pt x="0" y="0"/>
                      </a:lnTo>
                      <a:lnTo>
                        <a:pt x="36020" y="0"/>
                      </a:lnTo>
                      <a:lnTo>
                        <a:pt x="36020" y="10017"/>
                      </a:lnTo>
                      <a:lnTo>
                        <a:pt x="9814" y="10017"/>
                      </a:lnTo>
                      <a:lnTo>
                        <a:pt x="9814" y="23069"/>
                      </a:lnTo>
                      <a:lnTo>
                        <a:pt x="34199" y="23069"/>
                      </a:lnTo>
                      <a:lnTo>
                        <a:pt x="34199" y="32984"/>
                      </a:lnTo>
                      <a:lnTo>
                        <a:pt x="9814" y="32984"/>
                      </a:lnTo>
                      <a:lnTo>
                        <a:pt x="9814" y="49072"/>
                      </a:lnTo>
                      <a:lnTo>
                        <a:pt x="36931" y="49072"/>
                      </a:lnTo>
                      <a:lnTo>
                        <a:pt x="36931"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AC3BD6CD-EEC1-ADF1-AADC-2F7B15E7B58C}"/>
                    </a:ext>
                  </a:extLst>
                </p:cNvPr>
                <p:cNvSpPr/>
                <p:nvPr/>
              </p:nvSpPr>
              <p:spPr>
                <a:xfrm>
                  <a:off x="10713207" y="691534"/>
                  <a:ext cx="45328" cy="61112"/>
                </a:xfrm>
                <a:custGeom>
                  <a:avLst/>
                  <a:gdLst>
                    <a:gd name="connsiteX0" fmla="*/ 24283 w 45328"/>
                    <a:gd name="connsiteY0" fmla="*/ 38347 h 61112"/>
                    <a:gd name="connsiteX1" fmla="*/ 24283 w 45328"/>
                    <a:gd name="connsiteY1" fmla="*/ 28330 h 61112"/>
                    <a:gd name="connsiteX2" fmla="*/ 45328 w 45328"/>
                    <a:gd name="connsiteY2" fmla="*/ 28330 h 61112"/>
                    <a:gd name="connsiteX3" fmla="*/ 45328 w 45328"/>
                    <a:gd name="connsiteY3" fmla="*/ 51905 h 61112"/>
                    <a:gd name="connsiteX4" fmla="*/ 36323 w 45328"/>
                    <a:gd name="connsiteY4" fmla="*/ 58380 h 61112"/>
                    <a:gd name="connsiteX5" fmla="*/ 24586 w 45328"/>
                    <a:gd name="connsiteY5" fmla="*/ 61112 h 61112"/>
                    <a:gd name="connsiteX6" fmla="*/ 11939 w 45328"/>
                    <a:gd name="connsiteY6" fmla="*/ 57571 h 61112"/>
                    <a:gd name="connsiteX7" fmla="*/ 3238 w 45328"/>
                    <a:gd name="connsiteY7" fmla="*/ 47048 h 61112"/>
                    <a:gd name="connsiteX8" fmla="*/ 0 w 45328"/>
                    <a:gd name="connsiteY8" fmla="*/ 30455 h 61112"/>
                    <a:gd name="connsiteX9" fmla="*/ 3238 w 45328"/>
                    <a:gd name="connsiteY9" fmla="*/ 13760 h 61112"/>
                    <a:gd name="connsiteX10" fmla="*/ 11636 w 45328"/>
                    <a:gd name="connsiteY10" fmla="*/ 3440 h 61112"/>
                    <a:gd name="connsiteX11" fmla="*/ 24081 w 45328"/>
                    <a:gd name="connsiteY11" fmla="*/ 0 h 61112"/>
                    <a:gd name="connsiteX12" fmla="*/ 37942 w 45328"/>
                    <a:gd name="connsiteY12" fmla="*/ 4452 h 61112"/>
                    <a:gd name="connsiteX13" fmla="*/ 44620 w 45328"/>
                    <a:gd name="connsiteY13" fmla="*/ 17403 h 61112"/>
                    <a:gd name="connsiteX14" fmla="*/ 34907 w 45328"/>
                    <a:gd name="connsiteY14" fmla="*/ 19629 h 61112"/>
                    <a:gd name="connsiteX15" fmla="*/ 30961 w 45328"/>
                    <a:gd name="connsiteY15" fmla="*/ 12647 h 61112"/>
                    <a:gd name="connsiteX16" fmla="*/ 23979 w 45328"/>
                    <a:gd name="connsiteY16" fmla="*/ 10219 h 61112"/>
                    <a:gd name="connsiteX17" fmla="*/ 13861 w 45328"/>
                    <a:gd name="connsiteY17" fmla="*/ 15076 h 61112"/>
                    <a:gd name="connsiteX18" fmla="*/ 10017 w 45328"/>
                    <a:gd name="connsiteY18" fmla="*/ 29848 h 61112"/>
                    <a:gd name="connsiteX19" fmla="*/ 14165 w 45328"/>
                    <a:gd name="connsiteY19" fmla="*/ 46138 h 61112"/>
                    <a:gd name="connsiteX20" fmla="*/ 23878 w 45328"/>
                    <a:gd name="connsiteY20" fmla="*/ 50893 h 61112"/>
                    <a:gd name="connsiteX21" fmla="*/ 29848 w 45328"/>
                    <a:gd name="connsiteY21" fmla="*/ 49578 h 61112"/>
                    <a:gd name="connsiteX22" fmla="*/ 35311 w 45328"/>
                    <a:gd name="connsiteY22" fmla="*/ 45935 h 61112"/>
                    <a:gd name="connsiteX23" fmla="*/ 35311 w 45328"/>
                    <a:gd name="connsiteY23" fmla="*/ 38448 h 61112"/>
                    <a:gd name="connsiteX24" fmla="*/ 24283 w 45328"/>
                    <a:gd name="connsiteY24" fmla="*/ 38448 h 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328" h="61112">
                      <a:moveTo>
                        <a:pt x="24283" y="38347"/>
                      </a:moveTo>
                      <a:lnTo>
                        <a:pt x="24283" y="28330"/>
                      </a:lnTo>
                      <a:lnTo>
                        <a:pt x="45328" y="28330"/>
                      </a:lnTo>
                      <a:lnTo>
                        <a:pt x="45328" y="51905"/>
                      </a:lnTo>
                      <a:cubicBezTo>
                        <a:pt x="43203" y="54434"/>
                        <a:pt x="40168" y="56559"/>
                        <a:pt x="36323" y="58380"/>
                      </a:cubicBezTo>
                      <a:cubicBezTo>
                        <a:pt x="32377" y="60202"/>
                        <a:pt x="28533" y="61112"/>
                        <a:pt x="24586" y="61112"/>
                      </a:cubicBezTo>
                      <a:cubicBezTo>
                        <a:pt x="19831" y="61112"/>
                        <a:pt x="15582" y="59898"/>
                        <a:pt x="11939" y="57571"/>
                      </a:cubicBezTo>
                      <a:cubicBezTo>
                        <a:pt x="8297" y="55244"/>
                        <a:pt x="5362" y="51702"/>
                        <a:pt x="3238" y="47048"/>
                      </a:cubicBezTo>
                      <a:cubicBezTo>
                        <a:pt x="1113" y="42394"/>
                        <a:pt x="0" y="36829"/>
                        <a:pt x="0" y="30455"/>
                      </a:cubicBezTo>
                      <a:cubicBezTo>
                        <a:pt x="0" y="23979"/>
                        <a:pt x="1113" y="18415"/>
                        <a:pt x="3238" y="13760"/>
                      </a:cubicBezTo>
                      <a:cubicBezTo>
                        <a:pt x="5362" y="9106"/>
                        <a:pt x="8195" y="5666"/>
                        <a:pt x="11636" y="3440"/>
                      </a:cubicBezTo>
                      <a:cubicBezTo>
                        <a:pt x="15076" y="1113"/>
                        <a:pt x="19224" y="0"/>
                        <a:pt x="24081" y="0"/>
                      </a:cubicBezTo>
                      <a:cubicBezTo>
                        <a:pt x="29848" y="0"/>
                        <a:pt x="34502" y="1518"/>
                        <a:pt x="37942" y="4452"/>
                      </a:cubicBezTo>
                      <a:cubicBezTo>
                        <a:pt x="41382" y="7386"/>
                        <a:pt x="43709" y="11737"/>
                        <a:pt x="44620" y="17403"/>
                      </a:cubicBezTo>
                      <a:lnTo>
                        <a:pt x="34907" y="19629"/>
                      </a:lnTo>
                      <a:cubicBezTo>
                        <a:pt x="34199" y="16593"/>
                        <a:pt x="32883" y="14266"/>
                        <a:pt x="30961" y="12647"/>
                      </a:cubicBezTo>
                      <a:cubicBezTo>
                        <a:pt x="29038" y="11029"/>
                        <a:pt x="26711" y="10219"/>
                        <a:pt x="23979" y="10219"/>
                      </a:cubicBezTo>
                      <a:cubicBezTo>
                        <a:pt x="19831" y="10219"/>
                        <a:pt x="16391" y="11838"/>
                        <a:pt x="13861" y="15076"/>
                      </a:cubicBezTo>
                      <a:cubicBezTo>
                        <a:pt x="11332" y="18313"/>
                        <a:pt x="10017" y="23271"/>
                        <a:pt x="10017" y="29848"/>
                      </a:cubicBezTo>
                      <a:cubicBezTo>
                        <a:pt x="10017" y="36930"/>
                        <a:pt x="11433" y="42394"/>
                        <a:pt x="14165" y="46138"/>
                      </a:cubicBezTo>
                      <a:cubicBezTo>
                        <a:pt x="16594" y="49375"/>
                        <a:pt x="19831" y="50893"/>
                        <a:pt x="23878" y="50893"/>
                      </a:cubicBezTo>
                      <a:cubicBezTo>
                        <a:pt x="25801" y="50893"/>
                        <a:pt x="27723" y="50488"/>
                        <a:pt x="29848" y="49578"/>
                      </a:cubicBezTo>
                      <a:cubicBezTo>
                        <a:pt x="31973" y="48667"/>
                        <a:pt x="33693" y="47453"/>
                        <a:pt x="35311" y="45935"/>
                      </a:cubicBezTo>
                      <a:lnTo>
                        <a:pt x="35311" y="38448"/>
                      </a:lnTo>
                      <a:lnTo>
                        <a:pt x="24283" y="38448"/>
                      </a:lnTo>
                      <a:close/>
                    </a:path>
                  </a:pathLst>
                </a:custGeom>
                <a:solidFill>
                  <a:srgbClr val="000000"/>
                </a:solidFill>
                <a:ln w="10108"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4D35A986-DE2A-8FD4-D7B7-FEE983236F0B}"/>
                    </a:ext>
                  </a:extLst>
                </p:cNvPr>
                <p:cNvSpPr/>
                <p:nvPr/>
              </p:nvSpPr>
              <p:spPr>
                <a:xfrm>
                  <a:off x="10767337"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3CFDAAC5-D6DF-4F7D-D8E9-2F5B1F658383}"/>
                    </a:ext>
                  </a:extLst>
                </p:cNvPr>
                <p:cNvSpPr/>
                <p:nvPr/>
              </p:nvSpPr>
              <p:spPr>
                <a:xfrm>
                  <a:off x="10784437"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118 w 47149"/>
                    <a:gd name="connsiteY10" fmla="*/ 30556 h 61213"/>
                    <a:gd name="connsiteX11" fmla="*/ 13963 w 47149"/>
                    <a:gd name="connsiteY11" fmla="*/ 45834 h 61213"/>
                    <a:gd name="connsiteX12" fmla="*/ 23575 w 47149"/>
                    <a:gd name="connsiteY12" fmla="*/ 50893 h 61213"/>
                    <a:gd name="connsiteX13" fmla="*/ 33187 w 47149"/>
                    <a:gd name="connsiteY13" fmla="*/ 45834 h 61213"/>
                    <a:gd name="connsiteX14" fmla="*/ 37032 w 47149"/>
                    <a:gd name="connsiteY14" fmla="*/ 30253 h 61213"/>
                    <a:gd name="connsiteX15" fmla="*/ 33288 w 47149"/>
                    <a:gd name="connsiteY15" fmla="*/ 15076 h 61213"/>
                    <a:gd name="connsiteX16" fmla="*/ 23575 w 47149"/>
                    <a:gd name="connsiteY16" fmla="*/ 10118 h 61213"/>
                    <a:gd name="connsiteX17" fmla="*/ 13861 w 47149"/>
                    <a:gd name="connsiteY17" fmla="*/ 15076 h 61213"/>
                    <a:gd name="connsiteX18" fmla="*/ 10118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327" y="48262"/>
                        <a:pt x="0" y="40674"/>
                        <a:pt x="0" y="30961"/>
                      </a:cubicBezTo>
                      <a:close/>
                      <a:moveTo>
                        <a:pt x="10118" y="30556"/>
                      </a:moveTo>
                      <a:cubicBezTo>
                        <a:pt x="10118" y="37335"/>
                        <a:pt x="11433" y="42495"/>
                        <a:pt x="13963" y="45834"/>
                      </a:cubicBezTo>
                      <a:cubicBezTo>
                        <a:pt x="16492" y="49274"/>
                        <a:pt x="19730" y="50893"/>
                        <a:pt x="23575" y="50893"/>
                      </a:cubicBezTo>
                      <a:cubicBezTo>
                        <a:pt x="27419" y="50893"/>
                        <a:pt x="30657" y="49173"/>
                        <a:pt x="33187" y="45834"/>
                      </a:cubicBezTo>
                      <a:cubicBezTo>
                        <a:pt x="35716" y="42495"/>
                        <a:pt x="37032" y="37234"/>
                        <a:pt x="37032" y="30253"/>
                      </a:cubicBezTo>
                      <a:cubicBezTo>
                        <a:pt x="37032" y="23372"/>
                        <a:pt x="35817" y="18313"/>
                        <a:pt x="33288" y="15076"/>
                      </a:cubicBezTo>
                      <a:cubicBezTo>
                        <a:pt x="30860" y="11838"/>
                        <a:pt x="27622" y="10118"/>
                        <a:pt x="23575" y="10118"/>
                      </a:cubicBezTo>
                      <a:cubicBezTo>
                        <a:pt x="19629" y="10118"/>
                        <a:pt x="16391" y="11737"/>
                        <a:pt x="13861" y="15076"/>
                      </a:cubicBezTo>
                      <a:cubicBezTo>
                        <a:pt x="11332" y="18516"/>
                        <a:pt x="10118" y="23575"/>
                        <a:pt x="10118" y="30556"/>
                      </a:cubicBezTo>
                      <a:close/>
                    </a:path>
                  </a:pathLst>
                </a:custGeom>
                <a:solidFill>
                  <a:srgbClr val="000000"/>
                </a:solidFill>
                <a:ln w="10108"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30BB853D-2EF8-8ADB-0879-6C006132910D}"/>
                    </a:ext>
                  </a:extLst>
                </p:cNvPr>
                <p:cNvSpPr/>
                <p:nvPr/>
              </p:nvSpPr>
              <p:spPr>
                <a:xfrm>
                  <a:off x="1083927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024577B5-2C34-B17C-CB12-DE384CB299BC}"/>
                    </a:ext>
                  </a:extLst>
                </p:cNvPr>
                <p:cNvSpPr/>
                <p:nvPr/>
              </p:nvSpPr>
              <p:spPr>
                <a:xfrm>
                  <a:off x="1088298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5E1CCF8C-743A-3094-6644-949A3F25D284}"/>
                    </a:ext>
                  </a:extLst>
                </p:cNvPr>
                <p:cNvSpPr/>
                <p:nvPr/>
              </p:nvSpPr>
              <p:spPr>
                <a:xfrm>
                  <a:off x="10937217" y="692951"/>
                  <a:ext cx="34097" cy="58683"/>
                </a:xfrm>
                <a:custGeom>
                  <a:avLst/>
                  <a:gdLst>
                    <a:gd name="connsiteX0" fmla="*/ 0 w 34097"/>
                    <a:gd name="connsiteY0" fmla="*/ 58583 h 58683"/>
                    <a:gd name="connsiteX1" fmla="*/ 0 w 34097"/>
                    <a:gd name="connsiteY1" fmla="*/ 0 h 58683"/>
                    <a:gd name="connsiteX2" fmla="*/ 9713 w 34097"/>
                    <a:gd name="connsiteY2" fmla="*/ 0 h 58683"/>
                    <a:gd name="connsiteX3" fmla="*/ 9713 w 34097"/>
                    <a:gd name="connsiteY3" fmla="*/ 48667 h 58683"/>
                    <a:gd name="connsiteX4" fmla="*/ 34097 w 34097"/>
                    <a:gd name="connsiteY4" fmla="*/ 48667 h 58683"/>
                    <a:gd name="connsiteX5" fmla="*/ 34097 w 34097"/>
                    <a:gd name="connsiteY5" fmla="*/ 58684 h 58683"/>
                    <a:gd name="connsiteX6" fmla="*/ 0 w 34097"/>
                    <a:gd name="connsiteY6" fmla="*/ 58684 h 5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7" h="58683">
                      <a:moveTo>
                        <a:pt x="0" y="58583"/>
                      </a:moveTo>
                      <a:lnTo>
                        <a:pt x="0" y="0"/>
                      </a:lnTo>
                      <a:lnTo>
                        <a:pt x="9713" y="0"/>
                      </a:lnTo>
                      <a:lnTo>
                        <a:pt x="9713" y="48667"/>
                      </a:lnTo>
                      <a:lnTo>
                        <a:pt x="34097" y="48667"/>
                      </a:lnTo>
                      <a:lnTo>
                        <a:pt x="34097" y="58684"/>
                      </a:lnTo>
                      <a:lnTo>
                        <a:pt x="0" y="58684"/>
                      </a:lnTo>
                      <a:close/>
                    </a:path>
                  </a:pathLst>
                </a:custGeom>
                <a:solidFill>
                  <a:srgbClr val="000000"/>
                </a:solidFill>
                <a:ln w="10108"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96168CD4-5AB9-9B23-4E29-7F3B529F2291}"/>
                    </a:ext>
                  </a:extLst>
                </p:cNvPr>
                <p:cNvSpPr/>
                <p:nvPr/>
              </p:nvSpPr>
              <p:spPr>
                <a:xfrm>
                  <a:off x="10992056"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9 w 48768"/>
                    <a:gd name="connsiteY9" fmla="*/ 35716 h 59088"/>
                    <a:gd name="connsiteX10" fmla="*/ 24081 w 48768"/>
                    <a:gd name="connsiteY10" fmla="*/ 13760 h 59088"/>
                    <a:gd name="connsiteX11" fmla="*/ 17504 w 48768"/>
                    <a:gd name="connsiteY11" fmla="*/ 35716 h 59088"/>
                    <a:gd name="connsiteX12" fmla="*/ 30759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9" y="35716"/>
                      </a:moveTo>
                      <a:lnTo>
                        <a:pt x="24081" y="13760"/>
                      </a:lnTo>
                      <a:lnTo>
                        <a:pt x="17504" y="35716"/>
                      </a:lnTo>
                      <a:lnTo>
                        <a:pt x="30759" y="35716"/>
                      </a:lnTo>
                      <a:close/>
                    </a:path>
                  </a:pathLst>
                </a:custGeom>
                <a:solidFill>
                  <a:srgbClr val="000000"/>
                </a:solidFill>
                <a:ln w="10108"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21E26DA7-0EC2-1649-B596-489368AB9E55}"/>
                    </a:ext>
                  </a:extLst>
                </p:cNvPr>
                <p:cNvSpPr/>
                <p:nvPr/>
              </p:nvSpPr>
              <p:spPr>
                <a:xfrm>
                  <a:off x="11046086" y="692445"/>
                  <a:ext cx="38448" cy="59088"/>
                </a:xfrm>
                <a:custGeom>
                  <a:avLst/>
                  <a:gdLst>
                    <a:gd name="connsiteX0" fmla="*/ 0 w 38448"/>
                    <a:gd name="connsiteY0" fmla="*/ 59089 h 59088"/>
                    <a:gd name="connsiteX1" fmla="*/ 0 w 38448"/>
                    <a:gd name="connsiteY1" fmla="*/ 0 h 59088"/>
                    <a:gd name="connsiteX2" fmla="*/ 9511 w 38448"/>
                    <a:gd name="connsiteY2" fmla="*/ 0 h 59088"/>
                    <a:gd name="connsiteX3" fmla="*/ 29342 w 38448"/>
                    <a:gd name="connsiteY3" fmla="*/ 39460 h 59088"/>
                    <a:gd name="connsiteX4" fmla="*/ 29342 w 38448"/>
                    <a:gd name="connsiteY4" fmla="*/ 0 h 59088"/>
                    <a:gd name="connsiteX5" fmla="*/ 38448 w 38448"/>
                    <a:gd name="connsiteY5" fmla="*/ 0 h 59088"/>
                    <a:gd name="connsiteX6" fmla="*/ 38448 w 38448"/>
                    <a:gd name="connsiteY6" fmla="*/ 59089 h 59088"/>
                    <a:gd name="connsiteX7" fmla="*/ 28634 w 38448"/>
                    <a:gd name="connsiteY7" fmla="*/ 59089 h 59088"/>
                    <a:gd name="connsiteX8" fmla="*/ 9106 w 38448"/>
                    <a:gd name="connsiteY8" fmla="*/ 20539 h 59088"/>
                    <a:gd name="connsiteX9" fmla="*/ 9106 w 38448"/>
                    <a:gd name="connsiteY9" fmla="*/ 59089 h 59088"/>
                    <a:gd name="connsiteX10" fmla="*/ 0 w 38448"/>
                    <a:gd name="connsiteY10"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48" h="59088">
                      <a:moveTo>
                        <a:pt x="0" y="59089"/>
                      </a:moveTo>
                      <a:lnTo>
                        <a:pt x="0" y="0"/>
                      </a:lnTo>
                      <a:lnTo>
                        <a:pt x="9511" y="0"/>
                      </a:lnTo>
                      <a:lnTo>
                        <a:pt x="29342" y="39460"/>
                      </a:lnTo>
                      <a:lnTo>
                        <a:pt x="29342" y="0"/>
                      </a:lnTo>
                      <a:lnTo>
                        <a:pt x="38448" y="0"/>
                      </a:lnTo>
                      <a:lnTo>
                        <a:pt x="38448" y="59089"/>
                      </a:lnTo>
                      <a:lnTo>
                        <a:pt x="28634" y="59089"/>
                      </a:lnTo>
                      <a:lnTo>
                        <a:pt x="9106" y="20539"/>
                      </a:lnTo>
                      <a:lnTo>
                        <a:pt x="9106"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D8ED1C31-4D84-7294-CB9C-F62DF932E708}"/>
                    </a:ext>
                  </a:extLst>
                </p:cNvPr>
                <p:cNvSpPr/>
                <p:nvPr/>
              </p:nvSpPr>
              <p:spPr>
                <a:xfrm>
                  <a:off x="11091414" y="692445"/>
                  <a:ext cx="38549" cy="59088"/>
                </a:xfrm>
                <a:custGeom>
                  <a:avLst/>
                  <a:gdLst>
                    <a:gd name="connsiteX0" fmla="*/ 14368 w 38549"/>
                    <a:gd name="connsiteY0" fmla="*/ 59089 h 59088"/>
                    <a:gd name="connsiteX1" fmla="*/ 14368 w 38549"/>
                    <a:gd name="connsiteY1" fmla="*/ 10017 h 59088"/>
                    <a:gd name="connsiteX2" fmla="*/ 0 w 38549"/>
                    <a:gd name="connsiteY2" fmla="*/ 10017 h 59088"/>
                    <a:gd name="connsiteX3" fmla="*/ 0 w 38549"/>
                    <a:gd name="connsiteY3" fmla="*/ 0 h 59088"/>
                    <a:gd name="connsiteX4" fmla="*/ 38549 w 38549"/>
                    <a:gd name="connsiteY4" fmla="*/ 0 h 59088"/>
                    <a:gd name="connsiteX5" fmla="*/ 38549 w 38549"/>
                    <a:gd name="connsiteY5" fmla="*/ 10017 h 59088"/>
                    <a:gd name="connsiteX6" fmla="*/ 24182 w 38549"/>
                    <a:gd name="connsiteY6" fmla="*/ 10017 h 59088"/>
                    <a:gd name="connsiteX7" fmla="*/ 24182 w 38549"/>
                    <a:gd name="connsiteY7" fmla="*/ 59089 h 59088"/>
                    <a:gd name="connsiteX8" fmla="*/ 14368 w 38549"/>
                    <a:gd name="connsiteY8" fmla="*/ 59089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49" h="59088">
                      <a:moveTo>
                        <a:pt x="14368" y="59089"/>
                      </a:moveTo>
                      <a:lnTo>
                        <a:pt x="14368" y="10017"/>
                      </a:lnTo>
                      <a:lnTo>
                        <a:pt x="0" y="10017"/>
                      </a:lnTo>
                      <a:lnTo>
                        <a:pt x="0" y="0"/>
                      </a:lnTo>
                      <a:lnTo>
                        <a:pt x="38549" y="0"/>
                      </a:lnTo>
                      <a:lnTo>
                        <a:pt x="38549" y="10017"/>
                      </a:lnTo>
                      <a:lnTo>
                        <a:pt x="24182" y="10017"/>
                      </a:lnTo>
                      <a:lnTo>
                        <a:pt x="24182" y="59089"/>
                      </a:lnTo>
                      <a:lnTo>
                        <a:pt x="14368" y="59089"/>
                      </a:lnTo>
                      <a:close/>
                    </a:path>
                  </a:pathLst>
                </a:custGeom>
                <a:solidFill>
                  <a:srgbClr val="000000"/>
                </a:solidFill>
                <a:ln w="10108" cap="flat">
                  <a:noFill/>
                  <a:prstDash val="solid"/>
                  <a:miter/>
                </a:ln>
              </p:spPr>
              <p:txBody>
                <a:bodyPr rtlCol="0" anchor="ctr"/>
                <a:lstStyle/>
                <a:p>
                  <a:endParaRPr lang="es-CO"/>
                </a:p>
              </p:txBody>
            </p:sp>
            <p:sp>
              <p:nvSpPr>
                <p:cNvPr id="60" name="Forma libre: forma 59">
                  <a:extLst>
                    <a:ext uri="{FF2B5EF4-FFF2-40B4-BE49-F238E27FC236}">
                      <a16:creationId xmlns:a16="http://schemas.microsoft.com/office/drawing/2014/main" id="{D41CF49D-C51A-CE96-5B2A-AC2B45ACA99C}"/>
                    </a:ext>
                  </a:extLst>
                </p:cNvPr>
                <p:cNvSpPr/>
                <p:nvPr/>
              </p:nvSpPr>
              <p:spPr>
                <a:xfrm>
                  <a:off x="11135933"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1" name="Forma libre: forma 60">
                  <a:extLst>
                    <a:ext uri="{FF2B5EF4-FFF2-40B4-BE49-F238E27FC236}">
                      <a16:creationId xmlns:a16="http://schemas.microsoft.com/office/drawing/2014/main" id="{19239539-45BA-AB12-AAE7-4A05BBF86444}"/>
                    </a:ext>
                  </a:extLst>
                </p:cNvPr>
                <p:cNvSpPr/>
                <p:nvPr/>
              </p:nvSpPr>
              <p:spPr>
                <a:xfrm>
                  <a:off x="11153133" y="691433"/>
                  <a:ext cx="47149" cy="61213"/>
                </a:xfrm>
                <a:custGeom>
                  <a:avLst/>
                  <a:gdLst>
                    <a:gd name="connsiteX0" fmla="*/ 0 w 47149"/>
                    <a:gd name="connsiteY0" fmla="*/ 30961 h 61213"/>
                    <a:gd name="connsiteX1" fmla="*/ 3137 w 47149"/>
                    <a:gd name="connsiteY1" fmla="*/ 13558 h 61213"/>
                    <a:gd name="connsiteX2" fmla="*/ 11332 w 47149"/>
                    <a:gd name="connsiteY2" fmla="*/ 3339 h 61213"/>
                    <a:gd name="connsiteX3" fmla="*/ 23575 w 47149"/>
                    <a:gd name="connsiteY3" fmla="*/ 0 h 61213"/>
                    <a:gd name="connsiteX4" fmla="*/ 40573 w 47149"/>
                    <a:gd name="connsiteY4" fmla="*/ 7993 h 61213"/>
                    <a:gd name="connsiteX5" fmla="*/ 47150 w 47149"/>
                    <a:gd name="connsiteY5" fmla="*/ 30657 h 61213"/>
                    <a:gd name="connsiteX6" fmla="*/ 40168 w 47149"/>
                    <a:gd name="connsiteY6" fmla="*/ 53827 h 61213"/>
                    <a:gd name="connsiteX7" fmla="*/ 23676 w 47149"/>
                    <a:gd name="connsiteY7" fmla="*/ 61213 h 61213"/>
                    <a:gd name="connsiteX8" fmla="*/ 7082 w 47149"/>
                    <a:gd name="connsiteY8" fmla="*/ 53928 h 61213"/>
                    <a:gd name="connsiteX9" fmla="*/ 0 w 47149"/>
                    <a:gd name="connsiteY9" fmla="*/ 30961 h 61213"/>
                    <a:gd name="connsiteX10" fmla="*/ 10017 w 47149"/>
                    <a:gd name="connsiteY10" fmla="*/ 30556 h 61213"/>
                    <a:gd name="connsiteX11" fmla="*/ 13861 w 47149"/>
                    <a:gd name="connsiteY11" fmla="*/ 45834 h 61213"/>
                    <a:gd name="connsiteX12" fmla="*/ 23474 w 47149"/>
                    <a:gd name="connsiteY12" fmla="*/ 50893 h 61213"/>
                    <a:gd name="connsiteX13" fmla="*/ 33085 w 47149"/>
                    <a:gd name="connsiteY13" fmla="*/ 45834 h 61213"/>
                    <a:gd name="connsiteX14" fmla="*/ 36930 w 47149"/>
                    <a:gd name="connsiteY14" fmla="*/ 30253 h 61213"/>
                    <a:gd name="connsiteX15" fmla="*/ 33187 w 47149"/>
                    <a:gd name="connsiteY15" fmla="*/ 15076 h 61213"/>
                    <a:gd name="connsiteX16" fmla="*/ 23474 w 47149"/>
                    <a:gd name="connsiteY16" fmla="*/ 10118 h 61213"/>
                    <a:gd name="connsiteX17" fmla="*/ 13760 w 47149"/>
                    <a:gd name="connsiteY17" fmla="*/ 15076 h 61213"/>
                    <a:gd name="connsiteX18" fmla="*/ 10017 w 47149"/>
                    <a:gd name="connsiteY18" fmla="*/ 30556 h 6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149" h="61213">
                      <a:moveTo>
                        <a:pt x="0" y="30961"/>
                      </a:moveTo>
                      <a:cubicBezTo>
                        <a:pt x="0" y="23878"/>
                        <a:pt x="1012" y="18111"/>
                        <a:pt x="3137" y="13558"/>
                      </a:cubicBezTo>
                      <a:cubicBezTo>
                        <a:pt x="5261" y="9005"/>
                        <a:pt x="7993" y="5565"/>
                        <a:pt x="11332" y="3339"/>
                      </a:cubicBezTo>
                      <a:cubicBezTo>
                        <a:pt x="14671" y="1113"/>
                        <a:pt x="18718" y="0"/>
                        <a:pt x="23575" y="0"/>
                      </a:cubicBezTo>
                      <a:cubicBezTo>
                        <a:pt x="30556" y="0"/>
                        <a:pt x="36121" y="2631"/>
                        <a:pt x="40573" y="7993"/>
                      </a:cubicBezTo>
                      <a:cubicBezTo>
                        <a:pt x="44924" y="13254"/>
                        <a:pt x="47150" y="20843"/>
                        <a:pt x="47150" y="30657"/>
                      </a:cubicBezTo>
                      <a:cubicBezTo>
                        <a:pt x="47150" y="40573"/>
                        <a:pt x="44822" y="48262"/>
                        <a:pt x="40168" y="53827"/>
                      </a:cubicBezTo>
                      <a:cubicBezTo>
                        <a:pt x="36121" y="58785"/>
                        <a:pt x="30556" y="61213"/>
                        <a:pt x="23676" y="61213"/>
                      </a:cubicBezTo>
                      <a:cubicBezTo>
                        <a:pt x="16694" y="61213"/>
                        <a:pt x="11130" y="58785"/>
                        <a:pt x="7082" y="53928"/>
                      </a:cubicBezTo>
                      <a:cubicBezTo>
                        <a:pt x="2226" y="48262"/>
                        <a:pt x="0" y="40674"/>
                        <a:pt x="0" y="30961"/>
                      </a:cubicBezTo>
                      <a:close/>
                      <a:moveTo>
                        <a:pt x="10017" y="30556"/>
                      </a:moveTo>
                      <a:cubicBezTo>
                        <a:pt x="10017" y="37335"/>
                        <a:pt x="11332" y="42495"/>
                        <a:pt x="13861" y="45834"/>
                      </a:cubicBezTo>
                      <a:cubicBezTo>
                        <a:pt x="16391" y="49274"/>
                        <a:pt x="19629" y="50893"/>
                        <a:pt x="23474" y="50893"/>
                      </a:cubicBezTo>
                      <a:cubicBezTo>
                        <a:pt x="27318" y="50893"/>
                        <a:pt x="30556" y="49173"/>
                        <a:pt x="33085" y="45834"/>
                      </a:cubicBezTo>
                      <a:cubicBezTo>
                        <a:pt x="35615" y="42495"/>
                        <a:pt x="36930" y="37234"/>
                        <a:pt x="36930" y="30253"/>
                      </a:cubicBezTo>
                      <a:cubicBezTo>
                        <a:pt x="36930" y="23372"/>
                        <a:pt x="35716" y="18313"/>
                        <a:pt x="33187" y="15076"/>
                      </a:cubicBezTo>
                      <a:cubicBezTo>
                        <a:pt x="30758" y="11838"/>
                        <a:pt x="27521" y="10118"/>
                        <a:pt x="23474" y="10118"/>
                      </a:cubicBezTo>
                      <a:cubicBezTo>
                        <a:pt x="19527" y="10118"/>
                        <a:pt x="16290" y="11737"/>
                        <a:pt x="13760" y="15076"/>
                      </a:cubicBezTo>
                      <a:cubicBezTo>
                        <a:pt x="11332" y="18516"/>
                        <a:pt x="10017" y="23575"/>
                        <a:pt x="10017" y="30556"/>
                      </a:cubicBezTo>
                      <a:close/>
                    </a:path>
                  </a:pathLst>
                </a:custGeom>
                <a:solidFill>
                  <a:srgbClr val="000000"/>
                </a:solidFill>
                <a:ln w="10108"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DF0752DB-D3BC-57CE-3B47-11D08ADE2EB2}"/>
                    </a:ext>
                  </a:extLst>
                </p:cNvPr>
                <p:cNvSpPr/>
                <p:nvPr/>
              </p:nvSpPr>
              <p:spPr>
                <a:xfrm>
                  <a:off x="11205848" y="691231"/>
                  <a:ext cx="48768" cy="66171"/>
                </a:xfrm>
                <a:custGeom>
                  <a:avLst/>
                  <a:gdLst>
                    <a:gd name="connsiteX0" fmla="*/ 40977 w 48768"/>
                    <a:gd name="connsiteY0" fmla="*/ 52815 h 66171"/>
                    <a:gd name="connsiteX1" fmla="*/ 48768 w 48768"/>
                    <a:gd name="connsiteY1" fmla="*/ 57773 h 66171"/>
                    <a:gd name="connsiteX2" fmla="*/ 45227 w 48768"/>
                    <a:gd name="connsiteY2" fmla="*/ 66171 h 66171"/>
                    <a:gd name="connsiteX3" fmla="*/ 40977 w 48768"/>
                    <a:gd name="connsiteY3" fmla="*/ 63945 h 66171"/>
                    <a:gd name="connsiteX4" fmla="*/ 34401 w 48768"/>
                    <a:gd name="connsiteY4" fmla="*/ 58684 h 66171"/>
                    <a:gd name="connsiteX5" fmla="*/ 23474 w 48768"/>
                    <a:gd name="connsiteY5" fmla="*/ 61213 h 66171"/>
                    <a:gd name="connsiteX6" fmla="*/ 6476 w 48768"/>
                    <a:gd name="connsiteY6" fmla="*/ 53321 h 66171"/>
                    <a:gd name="connsiteX7" fmla="*/ 0 w 48768"/>
                    <a:gd name="connsiteY7" fmla="*/ 30556 h 66171"/>
                    <a:gd name="connsiteX8" fmla="*/ 6476 w 48768"/>
                    <a:gd name="connsiteY8" fmla="*/ 7791 h 66171"/>
                    <a:gd name="connsiteX9" fmla="*/ 23575 w 48768"/>
                    <a:gd name="connsiteY9" fmla="*/ 0 h 66171"/>
                    <a:gd name="connsiteX10" fmla="*/ 40472 w 48768"/>
                    <a:gd name="connsiteY10" fmla="*/ 7791 h 66171"/>
                    <a:gd name="connsiteX11" fmla="*/ 46947 w 48768"/>
                    <a:gd name="connsiteY11" fmla="*/ 30556 h 66171"/>
                    <a:gd name="connsiteX12" fmla="*/ 45531 w 48768"/>
                    <a:gd name="connsiteY12" fmla="*/ 43001 h 66171"/>
                    <a:gd name="connsiteX13" fmla="*/ 40977 w 48768"/>
                    <a:gd name="connsiteY13" fmla="*/ 52815 h 66171"/>
                    <a:gd name="connsiteX14" fmla="*/ 33085 w 48768"/>
                    <a:gd name="connsiteY14" fmla="*/ 46138 h 66171"/>
                    <a:gd name="connsiteX15" fmla="*/ 36829 w 48768"/>
                    <a:gd name="connsiteY15" fmla="*/ 30860 h 66171"/>
                    <a:gd name="connsiteX16" fmla="*/ 33085 w 48768"/>
                    <a:gd name="connsiteY16" fmla="*/ 15480 h 66171"/>
                    <a:gd name="connsiteX17" fmla="*/ 23474 w 48768"/>
                    <a:gd name="connsiteY17" fmla="*/ 10523 h 66171"/>
                    <a:gd name="connsiteX18" fmla="*/ 13761 w 48768"/>
                    <a:gd name="connsiteY18" fmla="*/ 15480 h 66171"/>
                    <a:gd name="connsiteX19" fmla="*/ 10017 w 48768"/>
                    <a:gd name="connsiteY19" fmla="*/ 30860 h 66171"/>
                    <a:gd name="connsiteX20" fmla="*/ 13761 w 48768"/>
                    <a:gd name="connsiteY20" fmla="*/ 46441 h 66171"/>
                    <a:gd name="connsiteX21" fmla="*/ 23170 w 48768"/>
                    <a:gd name="connsiteY21" fmla="*/ 51500 h 66171"/>
                    <a:gd name="connsiteX22" fmla="*/ 27116 w 48768"/>
                    <a:gd name="connsiteY22" fmla="*/ 50691 h 66171"/>
                    <a:gd name="connsiteX23" fmla="*/ 21045 w 48768"/>
                    <a:gd name="connsiteY23" fmla="*/ 46947 h 66171"/>
                    <a:gd name="connsiteX24" fmla="*/ 23777 w 48768"/>
                    <a:gd name="connsiteY24" fmla="*/ 40168 h 66171"/>
                    <a:gd name="connsiteX25" fmla="*/ 33085 w 48768"/>
                    <a:gd name="connsiteY25" fmla="*/ 46138 h 6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768" h="66171">
                      <a:moveTo>
                        <a:pt x="40977" y="52815"/>
                      </a:moveTo>
                      <a:cubicBezTo>
                        <a:pt x="43406" y="54839"/>
                        <a:pt x="45935" y="56559"/>
                        <a:pt x="48768" y="57773"/>
                      </a:cubicBezTo>
                      <a:lnTo>
                        <a:pt x="45227" y="66171"/>
                      </a:lnTo>
                      <a:cubicBezTo>
                        <a:pt x="43810" y="65665"/>
                        <a:pt x="42394" y="64957"/>
                        <a:pt x="40977" y="63945"/>
                      </a:cubicBezTo>
                      <a:cubicBezTo>
                        <a:pt x="40674" y="63743"/>
                        <a:pt x="38448" y="62023"/>
                        <a:pt x="34401" y="58684"/>
                      </a:cubicBezTo>
                      <a:cubicBezTo>
                        <a:pt x="31163" y="60404"/>
                        <a:pt x="27521" y="61213"/>
                        <a:pt x="23474" y="61213"/>
                      </a:cubicBezTo>
                      <a:cubicBezTo>
                        <a:pt x="16492" y="61213"/>
                        <a:pt x="10826" y="58583"/>
                        <a:pt x="6476" y="53321"/>
                      </a:cubicBezTo>
                      <a:cubicBezTo>
                        <a:pt x="2125" y="48060"/>
                        <a:pt x="0" y="40472"/>
                        <a:pt x="0" y="30556"/>
                      </a:cubicBezTo>
                      <a:cubicBezTo>
                        <a:pt x="0" y="20641"/>
                        <a:pt x="2125" y="13052"/>
                        <a:pt x="6476" y="7791"/>
                      </a:cubicBezTo>
                      <a:cubicBezTo>
                        <a:pt x="10826" y="2631"/>
                        <a:pt x="16492" y="0"/>
                        <a:pt x="23575" y="0"/>
                      </a:cubicBezTo>
                      <a:cubicBezTo>
                        <a:pt x="30556" y="0"/>
                        <a:pt x="36222" y="2631"/>
                        <a:pt x="40472" y="7791"/>
                      </a:cubicBezTo>
                      <a:cubicBezTo>
                        <a:pt x="44822" y="13052"/>
                        <a:pt x="46947" y="20641"/>
                        <a:pt x="46947" y="30556"/>
                      </a:cubicBezTo>
                      <a:cubicBezTo>
                        <a:pt x="46947" y="35413"/>
                        <a:pt x="46441" y="39460"/>
                        <a:pt x="45531" y="43001"/>
                      </a:cubicBezTo>
                      <a:cubicBezTo>
                        <a:pt x="44620" y="46542"/>
                        <a:pt x="43001" y="49881"/>
                        <a:pt x="40977" y="52815"/>
                      </a:cubicBezTo>
                      <a:close/>
                      <a:moveTo>
                        <a:pt x="33085" y="46138"/>
                      </a:moveTo>
                      <a:cubicBezTo>
                        <a:pt x="35615" y="42596"/>
                        <a:pt x="36829" y="37537"/>
                        <a:pt x="36829" y="30860"/>
                      </a:cubicBezTo>
                      <a:cubicBezTo>
                        <a:pt x="36829" y="23878"/>
                        <a:pt x="35615" y="18819"/>
                        <a:pt x="33085" y="15480"/>
                      </a:cubicBezTo>
                      <a:cubicBezTo>
                        <a:pt x="30556" y="12141"/>
                        <a:pt x="27318" y="10523"/>
                        <a:pt x="23474" y="10523"/>
                      </a:cubicBezTo>
                      <a:cubicBezTo>
                        <a:pt x="19527" y="10523"/>
                        <a:pt x="16290" y="12243"/>
                        <a:pt x="13761" y="15480"/>
                      </a:cubicBezTo>
                      <a:cubicBezTo>
                        <a:pt x="11231" y="18819"/>
                        <a:pt x="10017" y="23979"/>
                        <a:pt x="10017" y="30860"/>
                      </a:cubicBezTo>
                      <a:cubicBezTo>
                        <a:pt x="10017" y="37841"/>
                        <a:pt x="11231" y="43102"/>
                        <a:pt x="13761" y="46441"/>
                      </a:cubicBezTo>
                      <a:cubicBezTo>
                        <a:pt x="16290" y="49780"/>
                        <a:pt x="19427" y="51500"/>
                        <a:pt x="23170" y="51500"/>
                      </a:cubicBezTo>
                      <a:cubicBezTo>
                        <a:pt x="24586" y="51500"/>
                        <a:pt x="25902" y="51197"/>
                        <a:pt x="27116" y="50691"/>
                      </a:cubicBezTo>
                      <a:cubicBezTo>
                        <a:pt x="25093" y="49072"/>
                        <a:pt x="23069" y="47858"/>
                        <a:pt x="21045" y="46947"/>
                      </a:cubicBezTo>
                      <a:lnTo>
                        <a:pt x="23777" y="40168"/>
                      </a:lnTo>
                      <a:cubicBezTo>
                        <a:pt x="27116" y="41382"/>
                        <a:pt x="30151" y="43406"/>
                        <a:pt x="33085" y="46138"/>
                      </a:cubicBezTo>
                      <a:close/>
                    </a:path>
                  </a:pathLst>
                </a:custGeom>
                <a:solidFill>
                  <a:srgbClr val="000000"/>
                </a:solidFill>
                <a:ln w="10108" cap="flat">
                  <a:noFill/>
                  <a:prstDash val="solid"/>
                  <a:miter/>
                </a:ln>
              </p:spPr>
              <p:txBody>
                <a:bodyPr rtlCol="0" anchor="ctr"/>
                <a:lstStyle/>
                <a:p>
                  <a:endParaRPr lang="es-CO"/>
                </a:p>
              </p:txBody>
            </p:sp>
            <p:sp>
              <p:nvSpPr>
                <p:cNvPr id="63" name="Forma libre: forma 62">
                  <a:extLst>
                    <a:ext uri="{FF2B5EF4-FFF2-40B4-BE49-F238E27FC236}">
                      <a16:creationId xmlns:a16="http://schemas.microsoft.com/office/drawing/2014/main" id="{88EEFC13-4019-EEDF-48FB-35BE940831FA}"/>
                    </a:ext>
                  </a:extLst>
                </p:cNvPr>
                <p:cNvSpPr/>
                <p:nvPr/>
              </p:nvSpPr>
              <p:spPr>
                <a:xfrm>
                  <a:off x="11260383" y="692445"/>
                  <a:ext cx="38751" cy="60201"/>
                </a:xfrm>
                <a:custGeom>
                  <a:avLst/>
                  <a:gdLst>
                    <a:gd name="connsiteX0" fmla="*/ 0 w 38751"/>
                    <a:gd name="connsiteY0" fmla="*/ 0 h 60201"/>
                    <a:gd name="connsiteX1" fmla="*/ 9713 w 38751"/>
                    <a:gd name="connsiteY1" fmla="*/ 0 h 60201"/>
                    <a:gd name="connsiteX2" fmla="*/ 9713 w 38751"/>
                    <a:gd name="connsiteY2" fmla="*/ 31973 h 60201"/>
                    <a:gd name="connsiteX3" fmla="*/ 10118 w 38751"/>
                    <a:gd name="connsiteY3" fmla="*/ 41686 h 60201"/>
                    <a:gd name="connsiteX4" fmla="*/ 13254 w 38751"/>
                    <a:gd name="connsiteY4" fmla="*/ 47757 h 60201"/>
                    <a:gd name="connsiteX5" fmla="*/ 19730 w 38751"/>
                    <a:gd name="connsiteY5" fmla="*/ 49881 h 60201"/>
                    <a:gd name="connsiteX6" fmla="*/ 25294 w 38751"/>
                    <a:gd name="connsiteY6" fmla="*/ 48364 h 60201"/>
                    <a:gd name="connsiteX7" fmla="*/ 28229 w 38751"/>
                    <a:gd name="connsiteY7" fmla="*/ 44215 h 60201"/>
                    <a:gd name="connsiteX8" fmla="*/ 29038 w 38751"/>
                    <a:gd name="connsiteY8" fmla="*/ 32681 h 60201"/>
                    <a:gd name="connsiteX9" fmla="*/ 29038 w 38751"/>
                    <a:gd name="connsiteY9" fmla="*/ 0 h 60201"/>
                    <a:gd name="connsiteX10" fmla="*/ 38751 w 38751"/>
                    <a:gd name="connsiteY10" fmla="*/ 0 h 60201"/>
                    <a:gd name="connsiteX11" fmla="*/ 38751 w 38751"/>
                    <a:gd name="connsiteY11" fmla="*/ 31062 h 60201"/>
                    <a:gd name="connsiteX12" fmla="*/ 37436 w 38751"/>
                    <a:gd name="connsiteY12" fmla="*/ 48262 h 60201"/>
                    <a:gd name="connsiteX13" fmla="*/ 31669 w 38751"/>
                    <a:gd name="connsiteY13" fmla="*/ 56863 h 60201"/>
                    <a:gd name="connsiteX14" fmla="*/ 19932 w 38751"/>
                    <a:gd name="connsiteY14" fmla="*/ 60202 h 60201"/>
                    <a:gd name="connsiteX15" fmla="*/ 8094 w 38751"/>
                    <a:gd name="connsiteY15" fmla="*/ 57470 h 60201"/>
                    <a:gd name="connsiteX16" fmla="*/ 1922 w 38751"/>
                    <a:gd name="connsiteY16" fmla="*/ 49780 h 60201"/>
                    <a:gd name="connsiteX17" fmla="*/ 0 w 38751"/>
                    <a:gd name="connsiteY17" fmla="*/ 31568 h 60201"/>
                    <a:gd name="connsiteX18" fmla="*/ 0 w 38751"/>
                    <a:gd name="connsiteY18" fmla="*/ 0 h 6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1" h="60201">
                      <a:moveTo>
                        <a:pt x="0" y="0"/>
                      </a:moveTo>
                      <a:lnTo>
                        <a:pt x="9713" y="0"/>
                      </a:lnTo>
                      <a:lnTo>
                        <a:pt x="9713" y="31973"/>
                      </a:lnTo>
                      <a:cubicBezTo>
                        <a:pt x="9713" y="36930"/>
                        <a:pt x="9814" y="40168"/>
                        <a:pt x="10118" y="41686"/>
                      </a:cubicBezTo>
                      <a:cubicBezTo>
                        <a:pt x="10522" y="44316"/>
                        <a:pt x="11534" y="46340"/>
                        <a:pt x="13254" y="47757"/>
                      </a:cubicBezTo>
                      <a:cubicBezTo>
                        <a:pt x="14974" y="49173"/>
                        <a:pt x="16998" y="49881"/>
                        <a:pt x="19730" y="49881"/>
                      </a:cubicBezTo>
                      <a:cubicBezTo>
                        <a:pt x="21956" y="49881"/>
                        <a:pt x="23878" y="49375"/>
                        <a:pt x="25294" y="48364"/>
                      </a:cubicBezTo>
                      <a:cubicBezTo>
                        <a:pt x="26711" y="47352"/>
                        <a:pt x="27723" y="45935"/>
                        <a:pt x="28229" y="44215"/>
                      </a:cubicBezTo>
                      <a:cubicBezTo>
                        <a:pt x="28735" y="42495"/>
                        <a:pt x="29038" y="38549"/>
                        <a:pt x="29038" y="32681"/>
                      </a:cubicBezTo>
                      <a:lnTo>
                        <a:pt x="29038" y="0"/>
                      </a:lnTo>
                      <a:lnTo>
                        <a:pt x="38751" y="0"/>
                      </a:lnTo>
                      <a:lnTo>
                        <a:pt x="38751" y="31062"/>
                      </a:lnTo>
                      <a:cubicBezTo>
                        <a:pt x="38751" y="38954"/>
                        <a:pt x="38347" y="44721"/>
                        <a:pt x="37436" y="48262"/>
                      </a:cubicBezTo>
                      <a:cubicBezTo>
                        <a:pt x="36526" y="51804"/>
                        <a:pt x="34704" y="54637"/>
                        <a:pt x="31669" y="56863"/>
                      </a:cubicBezTo>
                      <a:cubicBezTo>
                        <a:pt x="28735" y="59089"/>
                        <a:pt x="24789" y="60202"/>
                        <a:pt x="19932" y="60202"/>
                      </a:cubicBezTo>
                      <a:cubicBezTo>
                        <a:pt x="14873" y="60202"/>
                        <a:pt x="10927" y="59291"/>
                        <a:pt x="8094" y="57470"/>
                      </a:cubicBezTo>
                      <a:cubicBezTo>
                        <a:pt x="5261" y="55648"/>
                        <a:pt x="3237" y="53119"/>
                        <a:pt x="1922" y="49780"/>
                      </a:cubicBezTo>
                      <a:cubicBezTo>
                        <a:pt x="607" y="46441"/>
                        <a:pt x="0" y="40370"/>
                        <a:pt x="0" y="31568"/>
                      </a:cubicBezTo>
                      <a:lnTo>
                        <a:pt x="0" y="0"/>
                      </a:lnTo>
                      <a:close/>
                    </a:path>
                  </a:pathLst>
                </a:custGeom>
                <a:solidFill>
                  <a:srgbClr val="000000"/>
                </a:solidFill>
                <a:ln w="10108" cap="flat">
                  <a:noFill/>
                  <a:prstDash val="solid"/>
                  <a:miter/>
                </a:ln>
              </p:spPr>
              <p:txBody>
                <a:bodyPr rtlCol="0" anchor="ctr"/>
                <a:lstStyle/>
                <a:p>
                  <a:endParaRPr lang="es-CO"/>
                </a:p>
              </p:txBody>
            </p:sp>
            <p:sp>
              <p:nvSpPr>
                <p:cNvPr id="64" name="Forma libre: forma 63">
                  <a:extLst>
                    <a:ext uri="{FF2B5EF4-FFF2-40B4-BE49-F238E27FC236}">
                      <a16:creationId xmlns:a16="http://schemas.microsoft.com/office/drawing/2014/main" id="{DACD05EB-998D-66FB-FB90-D76163F1E0F4}"/>
                    </a:ext>
                  </a:extLst>
                </p:cNvPr>
                <p:cNvSpPr/>
                <p:nvPr/>
              </p:nvSpPr>
              <p:spPr>
                <a:xfrm>
                  <a:off x="11309050" y="692445"/>
                  <a:ext cx="9713" cy="59088"/>
                </a:xfrm>
                <a:custGeom>
                  <a:avLst/>
                  <a:gdLst>
                    <a:gd name="connsiteX0" fmla="*/ 0 w 9713"/>
                    <a:gd name="connsiteY0" fmla="*/ 59089 h 59088"/>
                    <a:gd name="connsiteX1" fmla="*/ 0 w 9713"/>
                    <a:gd name="connsiteY1" fmla="*/ 0 h 59088"/>
                    <a:gd name="connsiteX2" fmla="*/ 9713 w 9713"/>
                    <a:gd name="connsiteY2" fmla="*/ 0 h 59088"/>
                    <a:gd name="connsiteX3" fmla="*/ 9713 w 9713"/>
                    <a:gd name="connsiteY3" fmla="*/ 59089 h 59088"/>
                    <a:gd name="connsiteX4" fmla="*/ 0 w 9713"/>
                    <a:gd name="connsiteY4" fmla="*/ 59089 h 5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 h="59088">
                      <a:moveTo>
                        <a:pt x="0" y="59089"/>
                      </a:moveTo>
                      <a:lnTo>
                        <a:pt x="0" y="0"/>
                      </a:lnTo>
                      <a:lnTo>
                        <a:pt x="9713" y="0"/>
                      </a:lnTo>
                      <a:lnTo>
                        <a:pt x="9713" y="59089"/>
                      </a:lnTo>
                      <a:lnTo>
                        <a:pt x="0" y="59089"/>
                      </a:lnTo>
                      <a:close/>
                    </a:path>
                  </a:pathLst>
                </a:custGeom>
                <a:solidFill>
                  <a:srgbClr val="000000"/>
                </a:solidFill>
                <a:ln w="10108" cap="flat">
                  <a:noFill/>
                  <a:prstDash val="solid"/>
                  <a:miter/>
                </a:ln>
              </p:spPr>
              <p:txBody>
                <a:bodyPr rtlCol="0" anchor="ctr"/>
                <a:lstStyle/>
                <a:p>
                  <a:endParaRPr lang="es-CO"/>
                </a:p>
              </p:txBody>
            </p:sp>
            <p:sp>
              <p:nvSpPr>
                <p:cNvPr id="65" name="Forma libre: forma 64">
                  <a:extLst>
                    <a:ext uri="{FF2B5EF4-FFF2-40B4-BE49-F238E27FC236}">
                      <a16:creationId xmlns:a16="http://schemas.microsoft.com/office/drawing/2014/main" id="{94184E40-C103-5FE3-EF62-E2CE4070373E}"/>
                    </a:ext>
                  </a:extLst>
                </p:cNvPr>
                <p:cNvSpPr/>
                <p:nvPr/>
              </p:nvSpPr>
              <p:spPr>
                <a:xfrm>
                  <a:off x="11323215" y="692445"/>
                  <a:ext cx="48768" cy="59088"/>
                </a:xfrm>
                <a:custGeom>
                  <a:avLst/>
                  <a:gdLst>
                    <a:gd name="connsiteX0" fmla="*/ 48768 w 48768"/>
                    <a:gd name="connsiteY0" fmla="*/ 59089 h 59088"/>
                    <a:gd name="connsiteX1" fmla="*/ 38145 w 48768"/>
                    <a:gd name="connsiteY1" fmla="*/ 59089 h 59088"/>
                    <a:gd name="connsiteX2" fmla="*/ 33895 w 48768"/>
                    <a:gd name="connsiteY2" fmla="*/ 45733 h 59088"/>
                    <a:gd name="connsiteX3" fmla="*/ 14469 w 48768"/>
                    <a:gd name="connsiteY3" fmla="*/ 45733 h 59088"/>
                    <a:gd name="connsiteX4" fmla="*/ 10421 w 48768"/>
                    <a:gd name="connsiteY4" fmla="*/ 59089 h 59088"/>
                    <a:gd name="connsiteX5" fmla="*/ 0 w 48768"/>
                    <a:gd name="connsiteY5" fmla="*/ 59089 h 59088"/>
                    <a:gd name="connsiteX6" fmla="*/ 18920 w 48768"/>
                    <a:gd name="connsiteY6" fmla="*/ 0 h 59088"/>
                    <a:gd name="connsiteX7" fmla="*/ 29342 w 48768"/>
                    <a:gd name="connsiteY7" fmla="*/ 0 h 59088"/>
                    <a:gd name="connsiteX8" fmla="*/ 48768 w 48768"/>
                    <a:gd name="connsiteY8" fmla="*/ 59089 h 59088"/>
                    <a:gd name="connsiteX9" fmla="*/ 30758 w 48768"/>
                    <a:gd name="connsiteY9" fmla="*/ 35716 h 59088"/>
                    <a:gd name="connsiteX10" fmla="*/ 23979 w 48768"/>
                    <a:gd name="connsiteY10" fmla="*/ 13760 h 59088"/>
                    <a:gd name="connsiteX11" fmla="*/ 17403 w 48768"/>
                    <a:gd name="connsiteY11" fmla="*/ 35716 h 59088"/>
                    <a:gd name="connsiteX12" fmla="*/ 30758 w 48768"/>
                    <a:gd name="connsiteY12" fmla="*/ 35716 h 5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68" h="59088">
                      <a:moveTo>
                        <a:pt x="48768" y="59089"/>
                      </a:moveTo>
                      <a:lnTo>
                        <a:pt x="38145" y="59089"/>
                      </a:lnTo>
                      <a:lnTo>
                        <a:pt x="33895" y="45733"/>
                      </a:lnTo>
                      <a:lnTo>
                        <a:pt x="14469" y="45733"/>
                      </a:lnTo>
                      <a:lnTo>
                        <a:pt x="10421" y="59089"/>
                      </a:lnTo>
                      <a:lnTo>
                        <a:pt x="0" y="59089"/>
                      </a:lnTo>
                      <a:lnTo>
                        <a:pt x="18920" y="0"/>
                      </a:lnTo>
                      <a:lnTo>
                        <a:pt x="29342" y="0"/>
                      </a:lnTo>
                      <a:lnTo>
                        <a:pt x="48768" y="59089"/>
                      </a:lnTo>
                      <a:close/>
                      <a:moveTo>
                        <a:pt x="30758" y="35716"/>
                      </a:moveTo>
                      <a:lnTo>
                        <a:pt x="23979" y="13760"/>
                      </a:lnTo>
                      <a:lnTo>
                        <a:pt x="17403" y="35716"/>
                      </a:lnTo>
                      <a:lnTo>
                        <a:pt x="30758" y="35716"/>
                      </a:lnTo>
                      <a:close/>
                    </a:path>
                  </a:pathLst>
                </a:custGeom>
                <a:solidFill>
                  <a:srgbClr val="000000"/>
                </a:solidFill>
                <a:ln w="10108" cap="flat">
                  <a:noFill/>
                  <a:prstDash val="solid"/>
                  <a:miter/>
                </a:ln>
              </p:spPr>
              <p:txBody>
                <a:bodyPr rtlCol="0" anchor="ctr"/>
                <a:lstStyle/>
                <a:p>
                  <a:endParaRPr lang="es-CO"/>
                </a:p>
              </p:txBody>
            </p:sp>
          </p:grpSp>
          <p:sp>
            <p:nvSpPr>
              <p:cNvPr id="10" name="Forma libre: forma 9">
                <a:extLst>
                  <a:ext uri="{FF2B5EF4-FFF2-40B4-BE49-F238E27FC236}">
                    <a16:creationId xmlns:a16="http://schemas.microsoft.com/office/drawing/2014/main" id="{85E07168-54E0-3A65-C406-B620B6907464}"/>
                  </a:ext>
                </a:extLst>
              </p:cNvPr>
              <p:cNvSpPr/>
              <p:nvPr/>
            </p:nvSpPr>
            <p:spPr>
              <a:xfrm>
                <a:off x="10616985" y="653896"/>
                <a:ext cx="775031" cy="11939"/>
              </a:xfrm>
              <a:custGeom>
                <a:avLst/>
                <a:gdLst>
                  <a:gd name="connsiteX0" fmla="*/ 0 w 775031"/>
                  <a:gd name="connsiteY0" fmla="*/ 0 h 11939"/>
                  <a:gd name="connsiteX1" fmla="*/ 775032 w 775031"/>
                  <a:gd name="connsiteY1" fmla="*/ 0 h 11939"/>
                  <a:gd name="connsiteX2" fmla="*/ 775032 w 775031"/>
                  <a:gd name="connsiteY2" fmla="*/ 11939 h 11939"/>
                  <a:gd name="connsiteX3" fmla="*/ 0 w 775031"/>
                  <a:gd name="connsiteY3" fmla="*/ 11939 h 11939"/>
                </a:gdLst>
                <a:ahLst/>
                <a:cxnLst>
                  <a:cxn ang="0">
                    <a:pos x="connsiteX0" y="connsiteY0"/>
                  </a:cxn>
                  <a:cxn ang="0">
                    <a:pos x="connsiteX1" y="connsiteY1"/>
                  </a:cxn>
                  <a:cxn ang="0">
                    <a:pos x="connsiteX2" y="connsiteY2"/>
                  </a:cxn>
                  <a:cxn ang="0">
                    <a:pos x="connsiteX3" y="connsiteY3"/>
                  </a:cxn>
                </a:cxnLst>
                <a:rect l="l" t="t" r="r" b="b"/>
                <a:pathLst>
                  <a:path w="775031" h="11939">
                    <a:moveTo>
                      <a:pt x="0" y="0"/>
                    </a:moveTo>
                    <a:lnTo>
                      <a:pt x="775032" y="0"/>
                    </a:lnTo>
                    <a:lnTo>
                      <a:pt x="775032" y="11939"/>
                    </a:lnTo>
                    <a:lnTo>
                      <a:pt x="0" y="11939"/>
                    </a:lnTo>
                    <a:close/>
                  </a:path>
                </a:pathLst>
              </a:custGeom>
              <a:solidFill>
                <a:srgbClr val="000000"/>
              </a:solidFill>
              <a:ln w="10108" cap="flat">
                <a:noFill/>
                <a:prstDash val="solid"/>
                <a:miter/>
              </a:ln>
            </p:spPr>
            <p:txBody>
              <a:bodyPr rtlCol="0" anchor="ctr"/>
              <a:lstStyle/>
              <a:p>
                <a:endParaRPr lang="es-CO"/>
              </a:p>
            </p:txBody>
          </p:sp>
          <p:grpSp>
            <p:nvGrpSpPr>
              <p:cNvPr id="11" name="Gráfico 2">
                <a:extLst>
                  <a:ext uri="{FF2B5EF4-FFF2-40B4-BE49-F238E27FC236}">
                    <a16:creationId xmlns:a16="http://schemas.microsoft.com/office/drawing/2014/main" id="{901EF62C-1B35-C596-28E2-1C233D0D94B3}"/>
                  </a:ext>
                </a:extLst>
              </p:cNvPr>
              <p:cNvGrpSpPr/>
              <p:nvPr/>
            </p:nvGrpSpPr>
            <p:grpSpPr>
              <a:xfrm>
                <a:off x="10615974" y="390324"/>
                <a:ext cx="763092" cy="248090"/>
                <a:chOff x="10615974" y="390324"/>
                <a:chExt cx="763092" cy="248090"/>
              </a:xfrm>
              <a:solidFill>
                <a:srgbClr val="000000"/>
              </a:solidFill>
            </p:grpSpPr>
            <p:sp>
              <p:nvSpPr>
                <p:cNvPr id="17" name="Forma libre: forma 16">
                  <a:extLst>
                    <a:ext uri="{FF2B5EF4-FFF2-40B4-BE49-F238E27FC236}">
                      <a16:creationId xmlns:a16="http://schemas.microsoft.com/office/drawing/2014/main" id="{70718773-6C1E-62E4-280A-ED5A23D812B9}"/>
                    </a:ext>
                  </a:extLst>
                </p:cNvPr>
                <p:cNvSpPr/>
                <p:nvPr/>
              </p:nvSpPr>
              <p:spPr>
                <a:xfrm>
                  <a:off x="10615974" y="390426"/>
                  <a:ext cx="46441" cy="65968"/>
                </a:xfrm>
                <a:custGeom>
                  <a:avLst/>
                  <a:gdLst>
                    <a:gd name="connsiteX0" fmla="*/ 0 w 46441"/>
                    <a:gd name="connsiteY0" fmla="*/ 58583 h 65968"/>
                    <a:gd name="connsiteX1" fmla="*/ 4351 w 46441"/>
                    <a:gd name="connsiteY1" fmla="*/ 47453 h 65968"/>
                    <a:gd name="connsiteX2" fmla="*/ 22765 w 46441"/>
                    <a:gd name="connsiteY2" fmla="*/ 54131 h 65968"/>
                    <a:gd name="connsiteX3" fmla="*/ 33490 w 46441"/>
                    <a:gd name="connsiteY3" fmla="*/ 47251 h 65968"/>
                    <a:gd name="connsiteX4" fmla="*/ 1012 w 46441"/>
                    <a:gd name="connsiteY4" fmla="*/ 19831 h 65968"/>
                    <a:gd name="connsiteX5" fmla="*/ 24586 w 46441"/>
                    <a:gd name="connsiteY5" fmla="*/ 0 h 65968"/>
                    <a:gd name="connsiteX6" fmla="*/ 44013 w 46441"/>
                    <a:gd name="connsiteY6" fmla="*/ 5666 h 65968"/>
                    <a:gd name="connsiteX7" fmla="*/ 40067 w 46441"/>
                    <a:gd name="connsiteY7" fmla="*/ 16897 h 65968"/>
                    <a:gd name="connsiteX8" fmla="*/ 24586 w 46441"/>
                    <a:gd name="connsiteY8" fmla="*/ 11838 h 65968"/>
                    <a:gd name="connsiteX9" fmla="*/ 13962 w 46441"/>
                    <a:gd name="connsiteY9" fmla="*/ 19123 h 65968"/>
                    <a:gd name="connsiteX10" fmla="*/ 46441 w 46441"/>
                    <a:gd name="connsiteY10" fmla="*/ 46239 h 65968"/>
                    <a:gd name="connsiteX11" fmla="*/ 22765 w 46441"/>
                    <a:gd name="connsiteY11" fmla="*/ 65969 h 65968"/>
                    <a:gd name="connsiteX12" fmla="*/ 0 w 46441"/>
                    <a:gd name="connsiteY12" fmla="*/ 58583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41" h="65968">
                      <a:moveTo>
                        <a:pt x="0" y="58583"/>
                      </a:moveTo>
                      <a:lnTo>
                        <a:pt x="4351" y="47453"/>
                      </a:lnTo>
                      <a:cubicBezTo>
                        <a:pt x="9106" y="51399"/>
                        <a:pt x="16087" y="54131"/>
                        <a:pt x="22765" y="54131"/>
                      </a:cubicBezTo>
                      <a:cubicBezTo>
                        <a:pt x="30455" y="54131"/>
                        <a:pt x="33490" y="51197"/>
                        <a:pt x="33490" y="47251"/>
                      </a:cubicBezTo>
                      <a:cubicBezTo>
                        <a:pt x="33490" y="35311"/>
                        <a:pt x="1012" y="43507"/>
                        <a:pt x="1012" y="19831"/>
                      </a:cubicBezTo>
                      <a:cubicBezTo>
                        <a:pt x="1012" y="9005"/>
                        <a:pt x="8701" y="0"/>
                        <a:pt x="24586" y="0"/>
                      </a:cubicBezTo>
                      <a:cubicBezTo>
                        <a:pt x="31568" y="0"/>
                        <a:pt x="38751" y="1922"/>
                        <a:pt x="44013" y="5666"/>
                      </a:cubicBezTo>
                      <a:lnTo>
                        <a:pt x="40067" y="16897"/>
                      </a:lnTo>
                      <a:cubicBezTo>
                        <a:pt x="34907" y="13558"/>
                        <a:pt x="29544" y="11838"/>
                        <a:pt x="24586" y="11838"/>
                      </a:cubicBezTo>
                      <a:cubicBezTo>
                        <a:pt x="16897" y="11838"/>
                        <a:pt x="13962" y="15076"/>
                        <a:pt x="13962" y="19123"/>
                      </a:cubicBezTo>
                      <a:cubicBezTo>
                        <a:pt x="13962" y="30860"/>
                        <a:pt x="46441" y="22765"/>
                        <a:pt x="46441" y="46239"/>
                      </a:cubicBezTo>
                      <a:cubicBezTo>
                        <a:pt x="46441" y="56863"/>
                        <a:pt x="38751" y="65969"/>
                        <a:pt x="22765" y="65969"/>
                      </a:cubicBezTo>
                      <a:cubicBezTo>
                        <a:pt x="13861" y="65969"/>
                        <a:pt x="4958" y="62933"/>
                        <a:pt x="0" y="58583"/>
                      </a:cubicBezTo>
                    </a:path>
                  </a:pathLst>
                </a:custGeom>
                <a:solidFill>
                  <a:srgbClr val="000000"/>
                </a:solidFill>
                <a:ln w="10108"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1ADA7DE7-68B5-AAC0-EAFF-818D009F76DE}"/>
                    </a:ext>
                  </a:extLst>
                </p:cNvPr>
                <p:cNvSpPr/>
                <p:nvPr/>
              </p:nvSpPr>
              <p:spPr>
                <a:xfrm>
                  <a:off x="10713409" y="390324"/>
                  <a:ext cx="61112" cy="65969"/>
                </a:xfrm>
                <a:custGeom>
                  <a:avLst/>
                  <a:gdLst>
                    <a:gd name="connsiteX0" fmla="*/ 0 w 61112"/>
                    <a:gd name="connsiteY0" fmla="*/ 32984 h 65969"/>
                    <a:gd name="connsiteX1" fmla="*/ 30556 w 61112"/>
                    <a:gd name="connsiteY1" fmla="*/ 0 h 65969"/>
                    <a:gd name="connsiteX2" fmla="*/ 61112 w 61112"/>
                    <a:gd name="connsiteY2" fmla="*/ 32984 h 65969"/>
                    <a:gd name="connsiteX3" fmla="*/ 30556 w 61112"/>
                    <a:gd name="connsiteY3" fmla="*/ 65969 h 65969"/>
                    <a:gd name="connsiteX4" fmla="*/ 0 w 61112"/>
                    <a:gd name="connsiteY4" fmla="*/ 32984 h 65969"/>
                    <a:gd name="connsiteX5" fmla="*/ 48060 w 61112"/>
                    <a:gd name="connsiteY5" fmla="*/ 32984 h 65969"/>
                    <a:gd name="connsiteX6" fmla="*/ 30556 w 61112"/>
                    <a:gd name="connsiteY6" fmla="*/ 12546 h 65969"/>
                    <a:gd name="connsiteX7" fmla="*/ 13052 w 61112"/>
                    <a:gd name="connsiteY7" fmla="*/ 32984 h 65969"/>
                    <a:gd name="connsiteX8" fmla="*/ 30556 w 61112"/>
                    <a:gd name="connsiteY8" fmla="*/ 53423 h 65969"/>
                    <a:gd name="connsiteX9" fmla="*/ 48060 w 61112"/>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12" h="65969">
                      <a:moveTo>
                        <a:pt x="0" y="32984"/>
                      </a:moveTo>
                      <a:cubicBezTo>
                        <a:pt x="0" y="14064"/>
                        <a:pt x="12951" y="0"/>
                        <a:pt x="30556" y="0"/>
                      </a:cubicBezTo>
                      <a:cubicBezTo>
                        <a:pt x="48060" y="0"/>
                        <a:pt x="61112" y="13963"/>
                        <a:pt x="61112" y="32984"/>
                      </a:cubicBezTo>
                      <a:cubicBezTo>
                        <a:pt x="61112" y="52006"/>
                        <a:pt x="48161" y="65969"/>
                        <a:pt x="30556" y="65969"/>
                      </a:cubicBezTo>
                      <a:cubicBezTo>
                        <a:pt x="12951" y="66070"/>
                        <a:pt x="0" y="52006"/>
                        <a:pt x="0" y="32984"/>
                      </a:cubicBezTo>
                      <a:moveTo>
                        <a:pt x="48060" y="32984"/>
                      </a:moveTo>
                      <a:cubicBezTo>
                        <a:pt x="48060" y="20843"/>
                        <a:pt x="40573" y="12546"/>
                        <a:pt x="30556" y="12546"/>
                      </a:cubicBezTo>
                      <a:cubicBezTo>
                        <a:pt x="20540" y="12546"/>
                        <a:pt x="13052" y="20843"/>
                        <a:pt x="13052" y="32984"/>
                      </a:cubicBezTo>
                      <a:cubicBezTo>
                        <a:pt x="13052" y="45126"/>
                        <a:pt x="20540" y="53423"/>
                        <a:pt x="30556" y="53423"/>
                      </a:cubicBezTo>
                      <a:cubicBezTo>
                        <a:pt x="40573" y="53423"/>
                        <a:pt x="48060" y="45126"/>
                        <a:pt x="48060" y="32984"/>
                      </a:cubicBezTo>
                    </a:path>
                  </a:pathLst>
                </a:custGeom>
                <a:solidFill>
                  <a:srgbClr val="000000"/>
                </a:solidFill>
                <a:ln w="10108" cap="flat">
                  <a:no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B17D40C9-BF4F-6DE9-7C5A-4EF2DDE12D73}"/>
                    </a:ext>
                  </a:extLst>
                </p:cNvPr>
                <p:cNvSpPr/>
                <p:nvPr/>
              </p:nvSpPr>
              <p:spPr>
                <a:xfrm>
                  <a:off x="10826426" y="390324"/>
                  <a:ext cx="53321" cy="65969"/>
                </a:xfrm>
                <a:custGeom>
                  <a:avLst/>
                  <a:gdLst>
                    <a:gd name="connsiteX0" fmla="*/ 0 w 53321"/>
                    <a:gd name="connsiteY0" fmla="*/ 32984 h 65969"/>
                    <a:gd name="connsiteX1" fmla="*/ 30354 w 53321"/>
                    <a:gd name="connsiteY1" fmla="*/ 0 h 65969"/>
                    <a:gd name="connsiteX2" fmla="*/ 53321 w 53321"/>
                    <a:gd name="connsiteY2" fmla="*/ 11332 h 65969"/>
                    <a:gd name="connsiteX3" fmla="*/ 45025 w 53321"/>
                    <a:gd name="connsiteY3" fmla="*/ 20033 h 65969"/>
                    <a:gd name="connsiteX4" fmla="*/ 30961 w 53321"/>
                    <a:gd name="connsiteY4" fmla="*/ 12546 h 65969"/>
                    <a:gd name="connsiteX5" fmla="*/ 13052 w 53321"/>
                    <a:gd name="connsiteY5" fmla="*/ 32984 h 65969"/>
                    <a:gd name="connsiteX6" fmla="*/ 30961 w 53321"/>
                    <a:gd name="connsiteY6" fmla="*/ 53423 h 65969"/>
                    <a:gd name="connsiteX7" fmla="*/ 45025 w 53321"/>
                    <a:gd name="connsiteY7" fmla="*/ 45834 h 65969"/>
                    <a:gd name="connsiteX8" fmla="*/ 53321 w 53321"/>
                    <a:gd name="connsiteY8" fmla="*/ 54535 h 65969"/>
                    <a:gd name="connsiteX9" fmla="*/ 30252 w 53321"/>
                    <a:gd name="connsiteY9" fmla="*/ 65969 h 65969"/>
                    <a:gd name="connsiteX10" fmla="*/ 0 w 53321"/>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21" h="65969">
                      <a:moveTo>
                        <a:pt x="0" y="32984"/>
                      </a:moveTo>
                      <a:cubicBezTo>
                        <a:pt x="0" y="13760"/>
                        <a:pt x="12951" y="0"/>
                        <a:pt x="30354" y="0"/>
                      </a:cubicBezTo>
                      <a:cubicBezTo>
                        <a:pt x="39966" y="0"/>
                        <a:pt x="48060" y="4047"/>
                        <a:pt x="53321" y="11332"/>
                      </a:cubicBezTo>
                      <a:lnTo>
                        <a:pt x="45025" y="20033"/>
                      </a:lnTo>
                      <a:cubicBezTo>
                        <a:pt x="41281" y="15076"/>
                        <a:pt x="36526" y="12546"/>
                        <a:pt x="30961" y="12546"/>
                      </a:cubicBezTo>
                      <a:cubicBezTo>
                        <a:pt x="20539" y="12546"/>
                        <a:pt x="13052" y="20944"/>
                        <a:pt x="13052" y="32984"/>
                      </a:cubicBezTo>
                      <a:cubicBezTo>
                        <a:pt x="13052" y="45025"/>
                        <a:pt x="20438" y="53423"/>
                        <a:pt x="30961" y="53423"/>
                      </a:cubicBezTo>
                      <a:cubicBezTo>
                        <a:pt x="36526" y="53423"/>
                        <a:pt x="41281" y="50893"/>
                        <a:pt x="45025" y="45834"/>
                      </a:cubicBezTo>
                      <a:lnTo>
                        <a:pt x="53321" y="54535"/>
                      </a:lnTo>
                      <a:cubicBezTo>
                        <a:pt x="48060" y="61922"/>
                        <a:pt x="39966" y="65969"/>
                        <a:pt x="30252"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0" name="Forma libre: forma 19">
                  <a:extLst>
                    <a:ext uri="{FF2B5EF4-FFF2-40B4-BE49-F238E27FC236}">
                      <a16:creationId xmlns:a16="http://schemas.microsoft.com/office/drawing/2014/main" id="{F9410127-75DA-22C7-912A-37D1D8349D27}"/>
                    </a:ext>
                  </a:extLst>
                </p:cNvPr>
                <p:cNvSpPr/>
                <p:nvPr/>
              </p:nvSpPr>
              <p:spPr>
                <a:xfrm>
                  <a:off x="10934081" y="391437"/>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1" name="Forma libre: forma 20">
                  <a:extLst>
                    <a:ext uri="{FF2B5EF4-FFF2-40B4-BE49-F238E27FC236}">
                      <a16:creationId xmlns:a16="http://schemas.microsoft.com/office/drawing/2014/main" id="{8EC9A0EC-83C8-3EDA-CBA6-842BB1D98FDF}"/>
                    </a:ext>
                  </a:extLst>
                </p:cNvPr>
                <p:cNvSpPr/>
                <p:nvPr/>
              </p:nvSpPr>
              <p:spPr>
                <a:xfrm>
                  <a:off x="11006019" y="391437"/>
                  <a:ext cx="43203" cy="63843"/>
                </a:xfrm>
                <a:custGeom>
                  <a:avLst/>
                  <a:gdLst>
                    <a:gd name="connsiteX0" fmla="*/ 43203 w 43203"/>
                    <a:gd name="connsiteY0" fmla="*/ 52006 h 63843"/>
                    <a:gd name="connsiteX1" fmla="*/ 43203 w 43203"/>
                    <a:gd name="connsiteY1" fmla="*/ 63844 h 63843"/>
                    <a:gd name="connsiteX2" fmla="*/ 0 w 43203"/>
                    <a:gd name="connsiteY2" fmla="*/ 63844 h 63843"/>
                    <a:gd name="connsiteX3" fmla="*/ 0 w 43203"/>
                    <a:gd name="connsiteY3" fmla="*/ 0 h 63843"/>
                    <a:gd name="connsiteX4" fmla="*/ 42192 w 43203"/>
                    <a:gd name="connsiteY4" fmla="*/ 0 h 63843"/>
                    <a:gd name="connsiteX5" fmla="*/ 42192 w 43203"/>
                    <a:gd name="connsiteY5" fmla="*/ 11838 h 63843"/>
                    <a:gd name="connsiteX6" fmla="*/ 12850 w 43203"/>
                    <a:gd name="connsiteY6" fmla="*/ 11838 h 63843"/>
                    <a:gd name="connsiteX7" fmla="*/ 12850 w 43203"/>
                    <a:gd name="connsiteY7" fmla="*/ 25699 h 63843"/>
                    <a:gd name="connsiteX8" fmla="*/ 38751 w 43203"/>
                    <a:gd name="connsiteY8" fmla="*/ 25699 h 63843"/>
                    <a:gd name="connsiteX9" fmla="*/ 38751 w 43203"/>
                    <a:gd name="connsiteY9" fmla="*/ 37234 h 63843"/>
                    <a:gd name="connsiteX10" fmla="*/ 12850 w 43203"/>
                    <a:gd name="connsiteY10" fmla="*/ 37234 h 63843"/>
                    <a:gd name="connsiteX11" fmla="*/ 12850 w 43203"/>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03" h="63843">
                      <a:moveTo>
                        <a:pt x="43203" y="52006"/>
                      </a:moveTo>
                      <a:lnTo>
                        <a:pt x="43203" y="63844"/>
                      </a:lnTo>
                      <a:lnTo>
                        <a:pt x="0" y="63844"/>
                      </a:lnTo>
                      <a:lnTo>
                        <a:pt x="0" y="0"/>
                      </a:lnTo>
                      <a:lnTo>
                        <a:pt x="42192" y="0"/>
                      </a:lnTo>
                      <a:lnTo>
                        <a:pt x="42192" y="11838"/>
                      </a:lnTo>
                      <a:lnTo>
                        <a:pt x="12850" y="11838"/>
                      </a:lnTo>
                      <a:lnTo>
                        <a:pt x="12850" y="25699"/>
                      </a:lnTo>
                      <a:lnTo>
                        <a:pt x="38751" y="25699"/>
                      </a:lnTo>
                      <a:lnTo>
                        <a:pt x="38751" y="37234"/>
                      </a:lnTo>
                      <a:lnTo>
                        <a:pt x="12850" y="37234"/>
                      </a:lnTo>
                      <a:lnTo>
                        <a:pt x="12850" y="52006"/>
                      </a:lnTo>
                      <a:close/>
                    </a:path>
                  </a:pathLst>
                </a:custGeom>
                <a:solidFill>
                  <a:srgbClr val="000000"/>
                </a:solidFill>
                <a:ln w="10108" cap="flat">
                  <a:noFill/>
                  <a:prstDash val="solid"/>
                  <a:miter/>
                </a:ln>
              </p:spPr>
              <p:txBody>
                <a:bodyPr rtlCol="0" anchor="ctr"/>
                <a:lstStyle/>
                <a:p>
                  <a:endParaRPr lang="es-CO"/>
                </a:p>
              </p:txBody>
            </p:sp>
            <p:sp>
              <p:nvSpPr>
                <p:cNvPr id="22" name="Forma libre: forma 21">
                  <a:extLst>
                    <a:ext uri="{FF2B5EF4-FFF2-40B4-BE49-F238E27FC236}">
                      <a16:creationId xmlns:a16="http://schemas.microsoft.com/office/drawing/2014/main" id="{1EA38529-DBD4-3ADE-E0B1-8D6772AD0033}"/>
                    </a:ext>
                  </a:extLst>
                </p:cNvPr>
                <p:cNvSpPr/>
                <p:nvPr/>
              </p:nvSpPr>
              <p:spPr>
                <a:xfrm>
                  <a:off x="11105174" y="391437"/>
                  <a:ext cx="56154" cy="63742"/>
                </a:xfrm>
                <a:custGeom>
                  <a:avLst/>
                  <a:gdLst>
                    <a:gd name="connsiteX0" fmla="*/ 0 w 56154"/>
                    <a:gd name="connsiteY0" fmla="*/ 0 h 63742"/>
                    <a:gd name="connsiteX1" fmla="*/ 25396 w 56154"/>
                    <a:gd name="connsiteY1" fmla="*/ 0 h 63742"/>
                    <a:gd name="connsiteX2" fmla="*/ 56155 w 56154"/>
                    <a:gd name="connsiteY2" fmla="*/ 31871 h 63742"/>
                    <a:gd name="connsiteX3" fmla="*/ 25396 w 56154"/>
                    <a:gd name="connsiteY3" fmla="*/ 63743 h 63742"/>
                    <a:gd name="connsiteX4" fmla="*/ 0 w 56154"/>
                    <a:gd name="connsiteY4" fmla="*/ 63743 h 63742"/>
                    <a:gd name="connsiteX5" fmla="*/ 0 w 56154"/>
                    <a:gd name="connsiteY5" fmla="*/ 0 h 63742"/>
                    <a:gd name="connsiteX6" fmla="*/ 24789 w 56154"/>
                    <a:gd name="connsiteY6" fmla="*/ 51702 h 63742"/>
                    <a:gd name="connsiteX7" fmla="*/ 43102 w 56154"/>
                    <a:gd name="connsiteY7" fmla="*/ 31871 h 63742"/>
                    <a:gd name="connsiteX8" fmla="*/ 24789 w 56154"/>
                    <a:gd name="connsiteY8" fmla="*/ 12040 h 63742"/>
                    <a:gd name="connsiteX9" fmla="*/ 12951 w 56154"/>
                    <a:gd name="connsiteY9" fmla="*/ 12040 h 63742"/>
                    <a:gd name="connsiteX10" fmla="*/ 12951 w 56154"/>
                    <a:gd name="connsiteY10" fmla="*/ 51601 h 63742"/>
                    <a:gd name="connsiteX11" fmla="*/ 24789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6" y="0"/>
                      </a:lnTo>
                      <a:cubicBezTo>
                        <a:pt x="43709" y="0"/>
                        <a:pt x="56155" y="12546"/>
                        <a:pt x="56155" y="31871"/>
                      </a:cubicBezTo>
                      <a:cubicBezTo>
                        <a:pt x="56155" y="51197"/>
                        <a:pt x="43608" y="63743"/>
                        <a:pt x="25396" y="63743"/>
                      </a:cubicBezTo>
                      <a:lnTo>
                        <a:pt x="0" y="63743"/>
                      </a:lnTo>
                      <a:lnTo>
                        <a:pt x="0" y="0"/>
                      </a:lnTo>
                      <a:close/>
                      <a:moveTo>
                        <a:pt x="24789" y="51702"/>
                      </a:moveTo>
                      <a:cubicBezTo>
                        <a:pt x="35919" y="51702"/>
                        <a:pt x="43102" y="44114"/>
                        <a:pt x="43102" y="31871"/>
                      </a:cubicBezTo>
                      <a:cubicBezTo>
                        <a:pt x="43102" y="19629"/>
                        <a:pt x="35817"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74D84202-7B20-AEC7-B8BD-43A7E35F0834}"/>
                    </a:ext>
                  </a:extLst>
                </p:cNvPr>
                <p:cNvSpPr/>
                <p:nvPr/>
              </p:nvSpPr>
              <p:spPr>
                <a:xfrm>
                  <a:off x="11208681" y="391437"/>
                  <a:ext cx="62629" cy="63843"/>
                </a:xfrm>
                <a:custGeom>
                  <a:avLst/>
                  <a:gdLst>
                    <a:gd name="connsiteX0" fmla="*/ 44114 w 62629"/>
                    <a:gd name="connsiteY0" fmla="*/ 50185 h 63843"/>
                    <a:gd name="connsiteX1" fmla="*/ 18212 w 62629"/>
                    <a:gd name="connsiteY1" fmla="*/ 50185 h 63843"/>
                    <a:gd name="connsiteX2" fmla="*/ 13254 w 62629"/>
                    <a:gd name="connsiteY2" fmla="*/ 63844 h 63843"/>
                    <a:gd name="connsiteX3" fmla="*/ 0 w 62629"/>
                    <a:gd name="connsiteY3" fmla="*/ 63844 h 63843"/>
                    <a:gd name="connsiteX4" fmla="*/ 24890 w 62629"/>
                    <a:gd name="connsiteY4" fmla="*/ 0 h 63843"/>
                    <a:gd name="connsiteX5" fmla="*/ 37639 w 62629"/>
                    <a:gd name="connsiteY5" fmla="*/ 0 h 63843"/>
                    <a:gd name="connsiteX6" fmla="*/ 62630 w 62629"/>
                    <a:gd name="connsiteY6" fmla="*/ 63844 h 63843"/>
                    <a:gd name="connsiteX7" fmla="*/ 49072 w 62629"/>
                    <a:gd name="connsiteY7" fmla="*/ 63844 h 63843"/>
                    <a:gd name="connsiteX8" fmla="*/ 44114 w 62629"/>
                    <a:gd name="connsiteY8" fmla="*/ 50185 h 63843"/>
                    <a:gd name="connsiteX9" fmla="*/ 40067 w 62629"/>
                    <a:gd name="connsiteY9" fmla="*/ 38954 h 63843"/>
                    <a:gd name="connsiteX10" fmla="*/ 31264 w 62629"/>
                    <a:gd name="connsiteY10" fmla="*/ 14469 h 63843"/>
                    <a:gd name="connsiteX11" fmla="*/ 22360 w 62629"/>
                    <a:gd name="connsiteY11" fmla="*/ 38954 h 63843"/>
                    <a:gd name="connsiteX12" fmla="*/ 40067 w 62629"/>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629" h="63843">
                      <a:moveTo>
                        <a:pt x="44114" y="50185"/>
                      </a:moveTo>
                      <a:lnTo>
                        <a:pt x="18212" y="50185"/>
                      </a:lnTo>
                      <a:lnTo>
                        <a:pt x="13254" y="63844"/>
                      </a:lnTo>
                      <a:lnTo>
                        <a:pt x="0" y="63844"/>
                      </a:lnTo>
                      <a:lnTo>
                        <a:pt x="24890" y="0"/>
                      </a:lnTo>
                      <a:lnTo>
                        <a:pt x="37639" y="0"/>
                      </a:lnTo>
                      <a:lnTo>
                        <a:pt x="62630" y="63844"/>
                      </a:lnTo>
                      <a:lnTo>
                        <a:pt x="49072" y="63844"/>
                      </a:lnTo>
                      <a:lnTo>
                        <a:pt x="44114" y="50185"/>
                      </a:lnTo>
                      <a:close/>
                      <a:moveTo>
                        <a:pt x="40067" y="38954"/>
                      </a:moveTo>
                      <a:lnTo>
                        <a:pt x="31264" y="14469"/>
                      </a:lnTo>
                      <a:lnTo>
                        <a:pt x="22360" y="38954"/>
                      </a:lnTo>
                      <a:lnTo>
                        <a:pt x="40067" y="38954"/>
                      </a:lnTo>
                      <a:close/>
                    </a:path>
                  </a:pathLst>
                </a:custGeom>
                <a:solidFill>
                  <a:srgbClr val="000000"/>
                </a:solidFill>
                <a:ln w="10108" cap="flat">
                  <a:noFill/>
                  <a:prstDash val="solid"/>
                  <a:miter/>
                </a:ln>
              </p:spPr>
              <p:txBody>
                <a:bodyPr rtlCol="0" anchor="ctr"/>
                <a:lstStyle/>
                <a:p>
                  <a:endParaRPr lang="es-CO"/>
                </a:p>
              </p:txBody>
            </p:sp>
            <p:sp>
              <p:nvSpPr>
                <p:cNvPr id="24" name="Forma libre: forma 23">
                  <a:extLst>
                    <a:ext uri="{FF2B5EF4-FFF2-40B4-BE49-F238E27FC236}">
                      <a16:creationId xmlns:a16="http://schemas.microsoft.com/office/drawing/2014/main" id="{870732C0-DDC7-D198-0693-9008BF4FDDB6}"/>
                    </a:ext>
                  </a:extLst>
                </p:cNvPr>
                <p:cNvSpPr/>
                <p:nvPr/>
              </p:nvSpPr>
              <p:spPr>
                <a:xfrm>
                  <a:off x="11322811" y="391437"/>
                  <a:ext cx="56154" cy="63742"/>
                </a:xfrm>
                <a:custGeom>
                  <a:avLst/>
                  <a:gdLst>
                    <a:gd name="connsiteX0" fmla="*/ 0 w 56154"/>
                    <a:gd name="connsiteY0" fmla="*/ 0 h 63742"/>
                    <a:gd name="connsiteX1" fmla="*/ 25395 w 56154"/>
                    <a:gd name="connsiteY1" fmla="*/ 0 h 63742"/>
                    <a:gd name="connsiteX2" fmla="*/ 56154 w 56154"/>
                    <a:gd name="connsiteY2" fmla="*/ 31871 h 63742"/>
                    <a:gd name="connsiteX3" fmla="*/ 25395 w 56154"/>
                    <a:gd name="connsiteY3" fmla="*/ 63743 h 63742"/>
                    <a:gd name="connsiteX4" fmla="*/ 0 w 56154"/>
                    <a:gd name="connsiteY4" fmla="*/ 63743 h 63742"/>
                    <a:gd name="connsiteX5" fmla="*/ 0 w 56154"/>
                    <a:gd name="connsiteY5" fmla="*/ 0 h 63742"/>
                    <a:gd name="connsiteX6" fmla="*/ 24688 w 56154"/>
                    <a:gd name="connsiteY6" fmla="*/ 51702 h 63742"/>
                    <a:gd name="connsiteX7" fmla="*/ 43001 w 56154"/>
                    <a:gd name="connsiteY7" fmla="*/ 31871 h 63742"/>
                    <a:gd name="connsiteX8" fmla="*/ 24688 w 56154"/>
                    <a:gd name="connsiteY8" fmla="*/ 12040 h 63742"/>
                    <a:gd name="connsiteX9" fmla="*/ 12849 w 56154"/>
                    <a:gd name="connsiteY9" fmla="*/ 12040 h 63742"/>
                    <a:gd name="connsiteX10" fmla="*/ 12849 w 56154"/>
                    <a:gd name="connsiteY10" fmla="*/ 51601 h 63742"/>
                    <a:gd name="connsiteX11" fmla="*/ 24688 w 56154"/>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54" h="63742">
                      <a:moveTo>
                        <a:pt x="0" y="0"/>
                      </a:moveTo>
                      <a:lnTo>
                        <a:pt x="25395" y="0"/>
                      </a:lnTo>
                      <a:cubicBezTo>
                        <a:pt x="43709" y="0"/>
                        <a:pt x="56154" y="12546"/>
                        <a:pt x="56154" y="31871"/>
                      </a:cubicBezTo>
                      <a:cubicBezTo>
                        <a:pt x="56154" y="51197"/>
                        <a:pt x="43608" y="63743"/>
                        <a:pt x="25395" y="63743"/>
                      </a:cubicBezTo>
                      <a:lnTo>
                        <a:pt x="0" y="63743"/>
                      </a:lnTo>
                      <a:lnTo>
                        <a:pt x="0" y="0"/>
                      </a:lnTo>
                      <a:close/>
                      <a:moveTo>
                        <a:pt x="24688" y="51702"/>
                      </a:moveTo>
                      <a:cubicBezTo>
                        <a:pt x="35817" y="51702"/>
                        <a:pt x="43001" y="44114"/>
                        <a:pt x="43001" y="31871"/>
                      </a:cubicBezTo>
                      <a:cubicBezTo>
                        <a:pt x="43001" y="19629"/>
                        <a:pt x="35716" y="12040"/>
                        <a:pt x="24688" y="12040"/>
                      </a:cubicBezTo>
                      <a:lnTo>
                        <a:pt x="12849" y="12040"/>
                      </a:lnTo>
                      <a:lnTo>
                        <a:pt x="12849" y="51601"/>
                      </a:lnTo>
                      <a:lnTo>
                        <a:pt x="24688" y="51601"/>
                      </a:lnTo>
                      <a:close/>
                    </a:path>
                  </a:pathLst>
                </a:custGeom>
                <a:solidFill>
                  <a:srgbClr val="000000"/>
                </a:solidFill>
                <a:ln w="10108"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EC1FF5FC-FB0F-DA0F-CAF8-D5422A98EECF}"/>
                    </a:ext>
                  </a:extLst>
                </p:cNvPr>
                <p:cNvSpPr/>
                <p:nvPr/>
              </p:nvSpPr>
              <p:spPr>
                <a:xfrm>
                  <a:off x="10615974" y="478249"/>
                  <a:ext cx="53422" cy="65969"/>
                </a:xfrm>
                <a:custGeom>
                  <a:avLst/>
                  <a:gdLst>
                    <a:gd name="connsiteX0" fmla="*/ 0 w 53422"/>
                    <a:gd name="connsiteY0" fmla="*/ 32984 h 65969"/>
                    <a:gd name="connsiteX1" fmla="*/ 30354 w 53422"/>
                    <a:gd name="connsiteY1" fmla="*/ 0 h 65969"/>
                    <a:gd name="connsiteX2" fmla="*/ 53423 w 53422"/>
                    <a:gd name="connsiteY2" fmla="*/ 11332 h 65969"/>
                    <a:gd name="connsiteX3" fmla="*/ 45126 w 53422"/>
                    <a:gd name="connsiteY3" fmla="*/ 20033 h 65969"/>
                    <a:gd name="connsiteX4" fmla="*/ 31062 w 53422"/>
                    <a:gd name="connsiteY4" fmla="*/ 12546 h 65969"/>
                    <a:gd name="connsiteX5" fmla="*/ 13153 w 53422"/>
                    <a:gd name="connsiteY5" fmla="*/ 32984 h 65969"/>
                    <a:gd name="connsiteX6" fmla="*/ 31062 w 53422"/>
                    <a:gd name="connsiteY6" fmla="*/ 53423 h 65969"/>
                    <a:gd name="connsiteX7" fmla="*/ 45126 w 53422"/>
                    <a:gd name="connsiteY7" fmla="*/ 45834 h 65969"/>
                    <a:gd name="connsiteX8" fmla="*/ 53423 w 53422"/>
                    <a:gd name="connsiteY8" fmla="*/ 54535 h 65969"/>
                    <a:gd name="connsiteX9" fmla="*/ 30354 w 53422"/>
                    <a:gd name="connsiteY9" fmla="*/ 65969 h 65969"/>
                    <a:gd name="connsiteX10" fmla="*/ 0 w 53422"/>
                    <a:gd name="connsiteY10"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2" h="65969">
                      <a:moveTo>
                        <a:pt x="0" y="32984"/>
                      </a:moveTo>
                      <a:cubicBezTo>
                        <a:pt x="0" y="13760"/>
                        <a:pt x="12951" y="0"/>
                        <a:pt x="30354" y="0"/>
                      </a:cubicBezTo>
                      <a:cubicBezTo>
                        <a:pt x="40067" y="0"/>
                        <a:pt x="48060" y="4047"/>
                        <a:pt x="53423" y="11332"/>
                      </a:cubicBezTo>
                      <a:lnTo>
                        <a:pt x="45126" y="20033"/>
                      </a:lnTo>
                      <a:cubicBezTo>
                        <a:pt x="41382" y="15076"/>
                        <a:pt x="36627" y="12546"/>
                        <a:pt x="31062" y="12546"/>
                      </a:cubicBezTo>
                      <a:cubicBezTo>
                        <a:pt x="20539" y="12546"/>
                        <a:pt x="13153" y="20944"/>
                        <a:pt x="13153" y="32984"/>
                      </a:cubicBezTo>
                      <a:cubicBezTo>
                        <a:pt x="13153" y="45025"/>
                        <a:pt x="20640" y="53423"/>
                        <a:pt x="31062" y="53423"/>
                      </a:cubicBezTo>
                      <a:cubicBezTo>
                        <a:pt x="36627" y="53423"/>
                        <a:pt x="41382" y="50893"/>
                        <a:pt x="45126" y="45834"/>
                      </a:cubicBezTo>
                      <a:lnTo>
                        <a:pt x="53423" y="54535"/>
                      </a:lnTo>
                      <a:cubicBezTo>
                        <a:pt x="48161" y="61922"/>
                        <a:pt x="40067" y="65969"/>
                        <a:pt x="30354" y="65969"/>
                      </a:cubicBezTo>
                      <a:cubicBezTo>
                        <a:pt x="12951" y="66070"/>
                        <a:pt x="0" y="52310"/>
                        <a:pt x="0" y="32984"/>
                      </a:cubicBezTo>
                    </a:path>
                  </a:pathLst>
                </a:custGeom>
                <a:solidFill>
                  <a:srgbClr val="000000"/>
                </a:solidFill>
                <a:ln w="10108" cap="flat">
                  <a:noFill/>
                  <a:prstDash val="solid"/>
                  <a:miter/>
                </a:ln>
              </p:spPr>
              <p:txBody>
                <a:bodyPr rtlCol="0" anchor="ctr"/>
                <a:lstStyle/>
                <a:p>
                  <a:endParaRPr lang="es-CO"/>
                </a:p>
              </p:txBody>
            </p:sp>
            <p:sp>
              <p:nvSpPr>
                <p:cNvPr id="26" name="Forma libre: forma 25">
                  <a:extLst>
                    <a:ext uri="{FF2B5EF4-FFF2-40B4-BE49-F238E27FC236}">
                      <a16:creationId xmlns:a16="http://schemas.microsoft.com/office/drawing/2014/main" id="{04624691-F0D9-E0BD-6E37-C261FA606BC4}"/>
                    </a:ext>
                  </a:extLst>
                </p:cNvPr>
                <p:cNvSpPr/>
                <p:nvPr/>
              </p:nvSpPr>
              <p:spPr>
                <a:xfrm>
                  <a:off x="1067637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3052" y="66070"/>
                        <a:pt x="0" y="52006"/>
                        <a:pt x="0" y="32984"/>
                      </a:cubicBezTo>
                      <a:moveTo>
                        <a:pt x="48161" y="32984"/>
                      </a:moveTo>
                      <a:cubicBezTo>
                        <a:pt x="48161" y="20843"/>
                        <a:pt x="40674" y="12546"/>
                        <a:pt x="30657" y="12546"/>
                      </a:cubicBezTo>
                      <a:cubicBezTo>
                        <a:pt x="20640" y="12546"/>
                        <a:pt x="13153" y="20843"/>
                        <a:pt x="13153" y="32984"/>
                      </a:cubicBezTo>
                      <a:cubicBezTo>
                        <a:pt x="13153" y="45126"/>
                        <a:pt x="20640"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27" name="Forma libre: forma 26">
                  <a:extLst>
                    <a:ext uri="{FF2B5EF4-FFF2-40B4-BE49-F238E27FC236}">
                      <a16:creationId xmlns:a16="http://schemas.microsoft.com/office/drawing/2014/main" id="{79D32DDC-1439-D369-C57B-797F369B8123}"/>
                    </a:ext>
                  </a:extLst>
                </p:cNvPr>
                <p:cNvSpPr/>
                <p:nvPr/>
              </p:nvSpPr>
              <p:spPr>
                <a:xfrm>
                  <a:off x="10750542" y="479362"/>
                  <a:ext cx="40977" cy="63843"/>
                </a:xfrm>
                <a:custGeom>
                  <a:avLst/>
                  <a:gdLst>
                    <a:gd name="connsiteX0" fmla="*/ 0 w 40977"/>
                    <a:gd name="connsiteY0" fmla="*/ 0 h 63843"/>
                    <a:gd name="connsiteX1" fmla="*/ 12951 w 40977"/>
                    <a:gd name="connsiteY1" fmla="*/ 0 h 63843"/>
                    <a:gd name="connsiteX2" fmla="*/ 12951 w 40977"/>
                    <a:gd name="connsiteY2" fmla="*/ 51804 h 63843"/>
                    <a:gd name="connsiteX3" fmla="*/ 40977 w 40977"/>
                    <a:gd name="connsiteY3" fmla="*/ 51804 h 63843"/>
                    <a:gd name="connsiteX4" fmla="*/ 40977 w 40977"/>
                    <a:gd name="connsiteY4" fmla="*/ 63844 h 63843"/>
                    <a:gd name="connsiteX5" fmla="*/ 0 w 40977"/>
                    <a:gd name="connsiteY5"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77" h="63843">
                      <a:moveTo>
                        <a:pt x="0" y="0"/>
                      </a:moveTo>
                      <a:lnTo>
                        <a:pt x="12951" y="0"/>
                      </a:lnTo>
                      <a:lnTo>
                        <a:pt x="12951" y="51804"/>
                      </a:lnTo>
                      <a:lnTo>
                        <a:pt x="40977" y="51804"/>
                      </a:lnTo>
                      <a:lnTo>
                        <a:pt x="40977"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28" name="Forma libre: forma 27">
                  <a:extLst>
                    <a:ext uri="{FF2B5EF4-FFF2-40B4-BE49-F238E27FC236}">
                      <a16:creationId xmlns:a16="http://schemas.microsoft.com/office/drawing/2014/main" id="{7510EA56-DB0E-6885-9A46-1DBF04C45189}"/>
                    </a:ext>
                  </a:extLst>
                </p:cNvPr>
                <p:cNvSpPr/>
                <p:nvPr/>
              </p:nvSpPr>
              <p:spPr>
                <a:xfrm>
                  <a:off x="10797388" y="478249"/>
                  <a:ext cx="61314" cy="65969"/>
                </a:xfrm>
                <a:custGeom>
                  <a:avLst/>
                  <a:gdLst>
                    <a:gd name="connsiteX0" fmla="*/ 0 w 61314"/>
                    <a:gd name="connsiteY0" fmla="*/ 32984 h 65969"/>
                    <a:gd name="connsiteX1" fmla="*/ 30657 w 61314"/>
                    <a:gd name="connsiteY1" fmla="*/ 0 h 65969"/>
                    <a:gd name="connsiteX2" fmla="*/ 61315 w 61314"/>
                    <a:gd name="connsiteY2" fmla="*/ 32984 h 65969"/>
                    <a:gd name="connsiteX3" fmla="*/ 30657 w 61314"/>
                    <a:gd name="connsiteY3" fmla="*/ 65969 h 65969"/>
                    <a:gd name="connsiteX4" fmla="*/ 0 w 61314"/>
                    <a:gd name="connsiteY4" fmla="*/ 32984 h 65969"/>
                    <a:gd name="connsiteX5" fmla="*/ 48161 w 61314"/>
                    <a:gd name="connsiteY5" fmla="*/ 32984 h 65969"/>
                    <a:gd name="connsiteX6" fmla="*/ 30657 w 61314"/>
                    <a:gd name="connsiteY6" fmla="*/ 12546 h 65969"/>
                    <a:gd name="connsiteX7" fmla="*/ 13153 w 61314"/>
                    <a:gd name="connsiteY7" fmla="*/ 32984 h 65969"/>
                    <a:gd name="connsiteX8" fmla="*/ 30657 w 61314"/>
                    <a:gd name="connsiteY8" fmla="*/ 53423 h 65969"/>
                    <a:gd name="connsiteX9" fmla="*/ 48161 w 61314"/>
                    <a:gd name="connsiteY9" fmla="*/ 32984 h 6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14" h="65969">
                      <a:moveTo>
                        <a:pt x="0" y="32984"/>
                      </a:moveTo>
                      <a:cubicBezTo>
                        <a:pt x="0" y="14064"/>
                        <a:pt x="12951" y="0"/>
                        <a:pt x="30657" y="0"/>
                      </a:cubicBezTo>
                      <a:cubicBezTo>
                        <a:pt x="48262" y="0"/>
                        <a:pt x="61315" y="13963"/>
                        <a:pt x="61315" y="32984"/>
                      </a:cubicBezTo>
                      <a:cubicBezTo>
                        <a:pt x="61315" y="52006"/>
                        <a:pt x="48262" y="65969"/>
                        <a:pt x="30657" y="65969"/>
                      </a:cubicBezTo>
                      <a:cubicBezTo>
                        <a:pt x="12951" y="66070"/>
                        <a:pt x="0" y="52006"/>
                        <a:pt x="0" y="32984"/>
                      </a:cubicBezTo>
                      <a:moveTo>
                        <a:pt x="48161" y="32984"/>
                      </a:moveTo>
                      <a:cubicBezTo>
                        <a:pt x="48161" y="20843"/>
                        <a:pt x="40674" y="12546"/>
                        <a:pt x="30657" y="12546"/>
                      </a:cubicBezTo>
                      <a:cubicBezTo>
                        <a:pt x="20641" y="12546"/>
                        <a:pt x="13153" y="20843"/>
                        <a:pt x="13153" y="32984"/>
                      </a:cubicBezTo>
                      <a:cubicBezTo>
                        <a:pt x="13153" y="45126"/>
                        <a:pt x="20641" y="53423"/>
                        <a:pt x="30657" y="53423"/>
                      </a:cubicBezTo>
                      <a:cubicBezTo>
                        <a:pt x="40674" y="53423"/>
                        <a:pt x="48161" y="45126"/>
                        <a:pt x="48161" y="32984"/>
                      </a:cubicBezTo>
                    </a:path>
                  </a:pathLst>
                </a:custGeom>
                <a:solidFill>
                  <a:srgbClr val="000000"/>
                </a:solidFill>
                <a:ln w="10108" cap="flat">
                  <a:noFill/>
                  <a:prstDash val="solid"/>
                  <a:miter/>
                </a:ln>
              </p:spPr>
              <p:txBody>
                <a:bodyPr rtlCol="0" anchor="ctr"/>
                <a:lstStyle/>
                <a:p>
                  <a:endParaRPr lang="es-CO"/>
                </a:p>
              </p:txBody>
            </p:sp>
            <p:sp>
              <p:nvSpPr>
                <p:cNvPr id="29" name="Forma libre: forma 28">
                  <a:extLst>
                    <a:ext uri="{FF2B5EF4-FFF2-40B4-BE49-F238E27FC236}">
                      <a16:creationId xmlns:a16="http://schemas.microsoft.com/office/drawing/2014/main" id="{4A3A0AFD-D2FB-FBF6-9AA2-99CF2DC185F1}"/>
                    </a:ext>
                  </a:extLst>
                </p:cNvPr>
                <p:cNvSpPr/>
                <p:nvPr/>
              </p:nvSpPr>
              <p:spPr>
                <a:xfrm>
                  <a:off x="10871451" y="479362"/>
                  <a:ext cx="63135" cy="63843"/>
                </a:xfrm>
                <a:custGeom>
                  <a:avLst/>
                  <a:gdLst>
                    <a:gd name="connsiteX0" fmla="*/ 50994 w 63135"/>
                    <a:gd name="connsiteY0" fmla="*/ 63844 h 63843"/>
                    <a:gd name="connsiteX1" fmla="*/ 50893 w 63135"/>
                    <a:gd name="connsiteY1" fmla="*/ 25497 h 63843"/>
                    <a:gd name="connsiteX2" fmla="*/ 34401 w 63135"/>
                    <a:gd name="connsiteY2" fmla="*/ 57065 h 63843"/>
                    <a:gd name="connsiteX3" fmla="*/ 28634 w 63135"/>
                    <a:gd name="connsiteY3" fmla="*/ 57065 h 63843"/>
                    <a:gd name="connsiteX4" fmla="*/ 12243 w 63135"/>
                    <a:gd name="connsiteY4" fmla="*/ 26307 h 63843"/>
                    <a:gd name="connsiteX5" fmla="*/ 12243 w 63135"/>
                    <a:gd name="connsiteY5" fmla="*/ 63844 h 63843"/>
                    <a:gd name="connsiteX6" fmla="*/ 0 w 63135"/>
                    <a:gd name="connsiteY6" fmla="*/ 63844 h 63843"/>
                    <a:gd name="connsiteX7" fmla="*/ 0 w 63135"/>
                    <a:gd name="connsiteY7" fmla="*/ 0 h 63843"/>
                    <a:gd name="connsiteX8" fmla="*/ 10725 w 63135"/>
                    <a:gd name="connsiteY8" fmla="*/ 0 h 63843"/>
                    <a:gd name="connsiteX9" fmla="*/ 31669 w 63135"/>
                    <a:gd name="connsiteY9" fmla="*/ 39662 h 63843"/>
                    <a:gd name="connsiteX10" fmla="*/ 52309 w 63135"/>
                    <a:gd name="connsiteY10" fmla="*/ 0 h 63843"/>
                    <a:gd name="connsiteX11" fmla="*/ 63034 w 63135"/>
                    <a:gd name="connsiteY11" fmla="*/ 0 h 63843"/>
                    <a:gd name="connsiteX12" fmla="*/ 63136 w 63135"/>
                    <a:gd name="connsiteY12"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35" h="63843">
                      <a:moveTo>
                        <a:pt x="50994" y="63844"/>
                      </a:moveTo>
                      <a:lnTo>
                        <a:pt x="50893" y="25497"/>
                      </a:lnTo>
                      <a:lnTo>
                        <a:pt x="34401" y="57065"/>
                      </a:lnTo>
                      <a:lnTo>
                        <a:pt x="28634" y="57065"/>
                      </a:lnTo>
                      <a:lnTo>
                        <a:pt x="12243" y="26307"/>
                      </a:lnTo>
                      <a:lnTo>
                        <a:pt x="12243" y="63844"/>
                      </a:lnTo>
                      <a:lnTo>
                        <a:pt x="0" y="63844"/>
                      </a:lnTo>
                      <a:lnTo>
                        <a:pt x="0" y="0"/>
                      </a:lnTo>
                      <a:lnTo>
                        <a:pt x="10725" y="0"/>
                      </a:lnTo>
                      <a:lnTo>
                        <a:pt x="31669" y="39662"/>
                      </a:lnTo>
                      <a:lnTo>
                        <a:pt x="52309" y="0"/>
                      </a:lnTo>
                      <a:lnTo>
                        <a:pt x="63034" y="0"/>
                      </a:lnTo>
                      <a:lnTo>
                        <a:pt x="63136" y="63844"/>
                      </a:lnTo>
                      <a:close/>
                    </a:path>
                  </a:pathLst>
                </a:custGeom>
                <a:solidFill>
                  <a:srgbClr val="000000"/>
                </a:solidFill>
                <a:ln w="10108"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D8CC46C8-9E8A-ACCD-C101-9C85F00B3C74}"/>
                    </a:ext>
                  </a:extLst>
                </p:cNvPr>
                <p:cNvSpPr/>
                <p:nvPr/>
              </p:nvSpPr>
              <p:spPr>
                <a:xfrm>
                  <a:off x="10950977" y="479362"/>
                  <a:ext cx="51297" cy="63843"/>
                </a:xfrm>
                <a:custGeom>
                  <a:avLst/>
                  <a:gdLst>
                    <a:gd name="connsiteX0" fmla="*/ 51298 w 51297"/>
                    <a:gd name="connsiteY0" fmla="*/ 46441 h 63843"/>
                    <a:gd name="connsiteX1" fmla="*/ 28937 w 51297"/>
                    <a:gd name="connsiteY1" fmla="*/ 63844 h 63843"/>
                    <a:gd name="connsiteX2" fmla="*/ 0 w 51297"/>
                    <a:gd name="connsiteY2" fmla="*/ 63844 h 63843"/>
                    <a:gd name="connsiteX3" fmla="*/ 0 w 51297"/>
                    <a:gd name="connsiteY3" fmla="*/ 0 h 63843"/>
                    <a:gd name="connsiteX4" fmla="*/ 27318 w 51297"/>
                    <a:gd name="connsiteY4" fmla="*/ 0 h 63843"/>
                    <a:gd name="connsiteX5" fmla="*/ 48566 w 51297"/>
                    <a:gd name="connsiteY5" fmla="*/ 16593 h 63843"/>
                    <a:gd name="connsiteX6" fmla="*/ 41079 w 51297"/>
                    <a:gd name="connsiteY6" fmla="*/ 30657 h 63843"/>
                    <a:gd name="connsiteX7" fmla="*/ 51298 w 51297"/>
                    <a:gd name="connsiteY7" fmla="*/ 46441 h 63843"/>
                    <a:gd name="connsiteX8" fmla="*/ 12850 w 51297"/>
                    <a:gd name="connsiteY8" fmla="*/ 11130 h 63843"/>
                    <a:gd name="connsiteX9" fmla="*/ 12850 w 51297"/>
                    <a:gd name="connsiteY9" fmla="*/ 26205 h 63843"/>
                    <a:gd name="connsiteX10" fmla="*/ 25700 w 51297"/>
                    <a:gd name="connsiteY10" fmla="*/ 26205 h 63843"/>
                    <a:gd name="connsiteX11" fmla="*/ 35413 w 51297"/>
                    <a:gd name="connsiteY11" fmla="*/ 18617 h 63843"/>
                    <a:gd name="connsiteX12" fmla="*/ 25700 w 51297"/>
                    <a:gd name="connsiteY12" fmla="*/ 11130 h 63843"/>
                    <a:gd name="connsiteX13" fmla="*/ 12850 w 51297"/>
                    <a:gd name="connsiteY13" fmla="*/ 11130 h 63843"/>
                    <a:gd name="connsiteX14" fmla="*/ 38246 w 51297"/>
                    <a:gd name="connsiteY14" fmla="*/ 44822 h 63843"/>
                    <a:gd name="connsiteX15" fmla="*/ 27926 w 51297"/>
                    <a:gd name="connsiteY15" fmla="*/ 36930 h 63843"/>
                    <a:gd name="connsiteX16" fmla="*/ 12850 w 51297"/>
                    <a:gd name="connsiteY16" fmla="*/ 36930 h 63843"/>
                    <a:gd name="connsiteX17" fmla="*/ 12850 w 51297"/>
                    <a:gd name="connsiteY17" fmla="*/ 52714 h 63843"/>
                    <a:gd name="connsiteX18" fmla="*/ 27926 w 51297"/>
                    <a:gd name="connsiteY18" fmla="*/ 52714 h 63843"/>
                    <a:gd name="connsiteX19" fmla="*/ 38246 w 51297"/>
                    <a:gd name="connsiteY19" fmla="*/ 44822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297" h="63843">
                      <a:moveTo>
                        <a:pt x="51298" y="46441"/>
                      </a:moveTo>
                      <a:cubicBezTo>
                        <a:pt x="51298" y="57470"/>
                        <a:pt x="43608" y="63844"/>
                        <a:pt x="28937" y="63844"/>
                      </a:cubicBezTo>
                      <a:lnTo>
                        <a:pt x="0" y="63844"/>
                      </a:lnTo>
                      <a:lnTo>
                        <a:pt x="0" y="0"/>
                      </a:lnTo>
                      <a:lnTo>
                        <a:pt x="27318" y="0"/>
                      </a:lnTo>
                      <a:cubicBezTo>
                        <a:pt x="41281" y="0"/>
                        <a:pt x="48566" y="6678"/>
                        <a:pt x="48566" y="16593"/>
                      </a:cubicBezTo>
                      <a:cubicBezTo>
                        <a:pt x="48566" y="22968"/>
                        <a:pt x="45733" y="27925"/>
                        <a:pt x="41079" y="30657"/>
                      </a:cubicBezTo>
                      <a:cubicBezTo>
                        <a:pt x="47352" y="32883"/>
                        <a:pt x="51298" y="38347"/>
                        <a:pt x="51298" y="46441"/>
                      </a:cubicBezTo>
                      <a:moveTo>
                        <a:pt x="12850" y="11130"/>
                      </a:moveTo>
                      <a:lnTo>
                        <a:pt x="12850" y="26205"/>
                      </a:lnTo>
                      <a:lnTo>
                        <a:pt x="25700" y="26205"/>
                      </a:lnTo>
                      <a:cubicBezTo>
                        <a:pt x="31973" y="26205"/>
                        <a:pt x="35413" y="23676"/>
                        <a:pt x="35413" y="18617"/>
                      </a:cubicBezTo>
                      <a:cubicBezTo>
                        <a:pt x="35413" y="13558"/>
                        <a:pt x="31973" y="11130"/>
                        <a:pt x="25700" y="11130"/>
                      </a:cubicBezTo>
                      <a:lnTo>
                        <a:pt x="12850" y="11130"/>
                      </a:lnTo>
                      <a:close/>
                      <a:moveTo>
                        <a:pt x="38246" y="44822"/>
                      </a:moveTo>
                      <a:cubicBezTo>
                        <a:pt x="38246" y="39460"/>
                        <a:pt x="34603" y="36930"/>
                        <a:pt x="27926" y="36930"/>
                      </a:cubicBezTo>
                      <a:lnTo>
                        <a:pt x="12850" y="36930"/>
                      </a:lnTo>
                      <a:lnTo>
                        <a:pt x="12850" y="52714"/>
                      </a:lnTo>
                      <a:lnTo>
                        <a:pt x="27926" y="52714"/>
                      </a:lnTo>
                      <a:cubicBezTo>
                        <a:pt x="34704" y="52714"/>
                        <a:pt x="38246" y="50286"/>
                        <a:pt x="38246" y="44822"/>
                      </a:cubicBezTo>
                    </a:path>
                  </a:pathLst>
                </a:custGeom>
                <a:solidFill>
                  <a:srgbClr val="000000"/>
                </a:solidFill>
                <a:ln w="10108"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4C771F73-070E-CA41-2703-7566A243973E}"/>
                    </a:ext>
                  </a:extLst>
                </p:cNvPr>
                <p:cNvSpPr/>
                <p:nvPr/>
              </p:nvSpPr>
              <p:spPr>
                <a:xfrm>
                  <a:off x="11015226" y="479362"/>
                  <a:ext cx="12950" cy="63843"/>
                </a:xfrm>
                <a:custGeom>
                  <a:avLst/>
                  <a:gdLst>
                    <a:gd name="connsiteX0" fmla="*/ 0 w 12950"/>
                    <a:gd name="connsiteY0" fmla="*/ 0 h 63843"/>
                    <a:gd name="connsiteX1" fmla="*/ 12951 w 12950"/>
                    <a:gd name="connsiteY1" fmla="*/ 0 h 63843"/>
                    <a:gd name="connsiteX2" fmla="*/ 12951 w 12950"/>
                    <a:gd name="connsiteY2" fmla="*/ 63844 h 63843"/>
                    <a:gd name="connsiteX3" fmla="*/ 0 w 12950"/>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950" h="63843">
                      <a:moveTo>
                        <a:pt x="0" y="0"/>
                      </a:moveTo>
                      <a:lnTo>
                        <a:pt x="12951" y="0"/>
                      </a:lnTo>
                      <a:lnTo>
                        <a:pt x="12951"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32" name="Forma libre: forma 31">
                  <a:extLst>
                    <a:ext uri="{FF2B5EF4-FFF2-40B4-BE49-F238E27FC236}">
                      <a16:creationId xmlns:a16="http://schemas.microsoft.com/office/drawing/2014/main" id="{D101D5BD-C7E8-9F10-9F2C-E06674C5F7CB}"/>
                    </a:ext>
                  </a:extLst>
                </p:cNvPr>
                <p:cNvSpPr/>
                <p:nvPr/>
              </p:nvSpPr>
              <p:spPr>
                <a:xfrm>
                  <a:off x="11037081" y="479362"/>
                  <a:ext cx="62832" cy="63843"/>
                </a:xfrm>
                <a:custGeom>
                  <a:avLst/>
                  <a:gdLst>
                    <a:gd name="connsiteX0" fmla="*/ 44215 w 62832"/>
                    <a:gd name="connsiteY0" fmla="*/ 50185 h 63843"/>
                    <a:gd name="connsiteX1" fmla="*/ 18212 w 62832"/>
                    <a:gd name="connsiteY1" fmla="*/ 50185 h 63843"/>
                    <a:gd name="connsiteX2" fmla="*/ 13254 w 62832"/>
                    <a:gd name="connsiteY2" fmla="*/ 63844 h 63843"/>
                    <a:gd name="connsiteX3" fmla="*/ 0 w 62832"/>
                    <a:gd name="connsiteY3" fmla="*/ 63844 h 63843"/>
                    <a:gd name="connsiteX4" fmla="*/ 24991 w 62832"/>
                    <a:gd name="connsiteY4" fmla="*/ 0 h 63843"/>
                    <a:gd name="connsiteX5" fmla="*/ 37841 w 62832"/>
                    <a:gd name="connsiteY5" fmla="*/ 0 h 63843"/>
                    <a:gd name="connsiteX6" fmla="*/ 62832 w 62832"/>
                    <a:gd name="connsiteY6" fmla="*/ 63844 h 63843"/>
                    <a:gd name="connsiteX7" fmla="*/ 49274 w 62832"/>
                    <a:gd name="connsiteY7" fmla="*/ 63844 h 63843"/>
                    <a:gd name="connsiteX8" fmla="*/ 44215 w 62832"/>
                    <a:gd name="connsiteY8" fmla="*/ 50185 h 63843"/>
                    <a:gd name="connsiteX9" fmla="*/ 40168 w 62832"/>
                    <a:gd name="connsiteY9" fmla="*/ 38954 h 63843"/>
                    <a:gd name="connsiteX10" fmla="*/ 31264 w 62832"/>
                    <a:gd name="connsiteY10" fmla="*/ 14469 h 63843"/>
                    <a:gd name="connsiteX11" fmla="*/ 22360 w 62832"/>
                    <a:gd name="connsiteY11" fmla="*/ 38954 h 63843"/>
                    <a:gd name="connsiteX12" fmla="*/ 40168 w 62832"/>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32" h="63843">
                      <a:moveTo>
                        <a:pt x="44215" y="50185"/>
                      </a:moveTo>
                      <a:lnTo>
                        <a:pt x="18212" y="50185"/>
                      </a:lnTo>
                      <a:lnTo>
                        <a:pt x="13254" y="63844"/>
                      </a:lnTo>
                      <a:lnTo>
                        <a:pt x="0" y="63844"/>
                      </a:lnTo>
                      <a:lnTo>
                        <a:pt x="24991" y="0"/>
                      </a:lnTo>
                      <a:lnTo>
                        <a:pt x="37841" y="0"/>
                      </a:lnTo>
                      <a:lnTo>
                        <a:pt x="62832" y="63844"/>
                      </a:lnTo>
                      <a:lnTo>
                        <a:pt x="49274"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3" name="Forma libre: forma 32">
                  <a:extLst>
                    <a:ext uri="{FF2B5EF4-FFF2-40B4-BE49-F238E27FC236}">
                      <a16:creationId xmlns:a16="http://schemas.microsoft.com/office/drawing/2014/main" id="{9A51C8DE-0424-37C8-BB54-EEE3AF98BCBA}"/>
                    </a:ext>
                  </a:extLst>
                </p:cNvPr>
                <p:cNvSpPr/>
                <p:nvPr/>
              </p:nvSpPr>
              <p:spPr>
                <a:xfrm>
                  <a:off x="11108817" y="479362"/>
                  <a:ext cx="51297" cy="63843"/>
                </a:xfrm>
                <a:custGeom>
                  <a:avLst/>
                  <a:gdLst>
                    <a:gd name="connsiteX0" fmla="*/ 51298 w 51297"/>
                    <a:gd name="connsiteY0" fmla="*/ 0 h 63843"/>
                    <a:gd name="connsiteX1" fmla="*/ 51298 w 51297"/>
                    <a:gd name="connsiteY1" fmla="*/ 63844 h 63843"/>
                    <a:gd name="connsiteX2" fmla="*/ 40674 w 51297"/>
                    <a:gd name="connsiteY2" fmla="*/ 63844 h 63843"/>
                    <a:gd name="connsiteX3" fmla="*/ 12749 w 51297"/>
                    <a:gd name="connsiteY3" fmla="*/ 25092 h 63843"/>
                    <a:gd name="connsiteX4" fmla="*/ 12749 w 51297"/>
                    <a:gd name="connsiteY4" fmla="*/ 63844 h 63843"/>
                    <a:gd name="connsiteX5" fmla="*/ 0 w 51297"/>
                    <a:gd name="connsiteY5" fmla="*/ 63844 h 63843"/>
                    <a:gd name="connsiteX6" fmla="*/ 0 w 51297"/>
                    <a:gd name="connsiteY6" fmla="*/ 0 h 63843"/>
                    <a:gd name="connsiteX7" fmla="*/ 10725 w 51297"/>
                    <a:gd name="connsiteY7" fmla="*/ 0 h 63843"/>
                    <a:gd name="connsiteX8" fmla="*/ 38549 w 51297"/>
                    <a:gd name="connsiteY8" fmla="*/ 38752 h 63843"/>
                    <a:gd name="connsiteX9" fmla="*/ 38549 w 51297"/>
                    <a:gd name="connsiteY9" fmla="*/ 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97" h="63843">
                      <a:moveTo>
                        <a:pt x="51298" y="0"/>
                      </a:moveTo>
                      <a:lnTo>
                        <a:pt x="51298" y="63844"/>
                      </a:lnTo>
                      <a:lnTo>
                        <a:pt x="40674" y="63844"/>
                      </a:lnTo>
                      <a:lnTo>
                        <a:pt x="12749" y="25092"/>
                      </a:lnTo>
                      <a:lnTo>
                        <a:pt x="12749" y="63844"/>
                      </a:lnTo>
                      <a:lnTo>
                        <a:pt x="0" y="63844"/>
                      </a:lnTo>
                      <a:lnTo>
                        <a:pt x="0" y="0"/>
                      </a:lnTo>
                      <a:lnTo>
                        <a:pt x="10725" y="0"/>
                      </a:lnTo>
                      <a:lnTo>
                        <a:pt x="38549" y="38752"/>
                      </a:lnTo>
                      <a:lnTo>
                        <a:pt x="38549" y="0"/>
                      </a:lnTo>
                      <a:close/>
                    </a:path>
                  </a:pathLst>
                </a:custGeom>
                <a:solidFill>
                  <a:srgbClr val="000000"/>
                </a:solidFill>
                <a:ln w="10108"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FB175F58-6132-F4D2-4FDC-8646741C9E7F}"/>
                    </a:ext>
                  </a:extLst>
                </p:cNvPr>
                <p:cNvSpPr/>
                <p:nvPr/>
              </p:nvSpPr>
              <p:spPr>
                <a:xfrm>
                  <a:off x="11169120" y="479362"/>
                  <a:ext cx="62731" cy="63843"/>
                </a:xfrm>
                <a:custGeom>
                  <a:avLst/>
                  <a:gdLst>
                    <a:gd name="connsiteX0" fmla="*/ 44215 w 62731"/>
                    <a:gd name="connsiteY0" fmla="*/ 50185 h 63843"/>
                    <a:gd name="connsiteX1" fmla="*/ 18212 w 62731"/>
                    <a:gd name="connsiteY1" fmla="*/ 50185 h 63843"/>
                    <a:gd name="connsiteX2" fmla="*/ 13254 w 62731"/>
                    <a:gd name="connsiteY2" fmla="*/ 63844 h 63843"/>
                    <a:gd name="connsiteX3" fmla="*/ 0 w 62731"/>
                    <a:gd name="connsiteY3" fmla="*/ 63844 h 63843"/>
                    <a:gd name="connsiteX4" fmla="*/ 24991 w 62731"/>
                    <a:gd name="connsiteY4" fmla="*/ 0 h 63843"/>
                    <a:gd name="connsiteX5" fmla="*/ 37740 w 62731"/>
                    <a:gd name="connsiteY5" fmla="*/ 0 h 63843"/>
                    <a:gd name="connsiteX6" fmla="*/ 62731 w 62731"/>
                    <a:gd name="connsiteY6" fmla="*/ 63844 h 63843"/>
                    <a:gd name="connsiteX7" fmla="*/ 49173 w 62731"/>
                    <a:gd name="connsiteY7" fmla="*/ 63844 h 63843"/>
                    <a:gd name="connsiteX8" fmla="*/ 44215 w 62731"/>
                    <a:gd name="connsiteY8" fmla="*/ 50185 h 63843"/>
                    <a:gd name="connsiteX9" fmla="*/ 40168 w 62731"/>
                    <a:gd name="connsiteY9" fmla="*/ 38954 h 63843"/>
                    <a:gd name="connsiteX10" fmla="*/ 31264 w 62731"/>
                    <a:gd name="connsiteY10" fmla="*/ 14469 h 63843"/>
                    <a:gd name="connsiteX11" fmla="*/ 22360 w 62731"/>
                    <a:gd name="connsiteY11" fmla="*/ 38954 h 63843"/>
                    <a:gd name="connsiteX12" fmla="*/ 40168 w 62731"/>
                    <a:gd name="connsiteY12" fmla="*/ 3895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31" h="63843">
                      <a:moveTo>
                        <a:pt x="44215" y="50185"/>
                      </a:moveTo>
                      <a:lnTo>
                        <a:pt x="18212" y="50185"/>
                      </a:lnTo>
                      <a:lnTo>
                        <a:pt x="13254" y="63844"/>
                      </a:lnTo>
                      <a:lnTo>
                        <a:pt x="0" y="63844"/>
                      </a:lnTo>
                      <a:lnTo>
                        <a:pt x="24991" y="0"/>
                      </a:lnTo>
                      <a:lnTo>
                        <a:pt x="37740" y="0"/>
                      </a:lnTo>
                      <a:lnTo>
                        <a:pt x="62731" y="63844"/>
                      </a:lnTo>
                      <a:lnTo>
                        <a:pt x="49173" y="63844"/>
                      </a:lnTo>
                      <a:lnTo>
                        <a:pt x="44215" y="50185"/>
                      </a:lnTo>
                      <a:close/>
                      <a:moveTo>
                        <a:pt x="40168" y="38954"/>
                      </a:moveTo>
                      <a:lnTo>
                        <a:pt x="31264" y="14469"/>
                      </a:lnTo>
                      <a:lnTo>
                        <a:pt x="22360" y="38954"/>
                      </a:lnTo>
                      <a:lnTo>
                        <a:pt x="40168" y="38954"/>
                      </a:lnTo>
                      <a:close/>
                    </a:path>
                  </a:pathLst>
                </a:custGeom>
                <a:solidFill>
                  <a:srgbClr val="000000"/>
                </a:solidFill>
                <a:ln w="10108" cap="flat">
                  <a:noFill/>
                  <a:prstDash val="solid"/>
                  <a:miter/>
                </a:ln>
              </p:spPr>
              <p:txBody>
                <a:bodyPr rtlCol="0" anchor="ctr"/>
                <a:lstStyle/>
                <a:p>
                  <a:endParaRPr lang="es-CO"/>
                </a:p>
              </p:txBody>
            </p:sp>
            <p:sp>
              <p:nvSpPr>
                <p:cNvPr id="35" name="Forma libre: forma 34">
                  <a:extLst>
                    <a:ext uri="{FF2B5EF4-FFF2-40B4-BE49-F238E27FC236}">
                      <a16:creationId xmlns:a16="http://schemas.microsoft.com/office/drawing/2014/main" id="{83D18C65-1F30-243B-B469-0FAC0B07A77A}"/>
                    </a:ext>
                  </a:extLst>
                </p:cNvPr>
                <p:cNvSpPr/>
                <p:nvPr/>
              </p:nvSpPr>
              <p:spPr>
                <a:xfrm>
                  <a:off x="11266454" y="479362"/>
                  <a:ext cx="56255" cy="63742"/>
                </a:xfrm>
                <a:custGeom>
                  <a:avLst/>
                  <a:gdLst>
                    <a:gd name="connsiteX0" fmla="*/ 0 w 56255"/>
                    <a:gd name="connsiteY0" fmla="*/ 0 h 63742"/>
                    <a:gd name="connsiteX1" fmla="*/ 25396 w 56255"/>
                    <a:gd name="connsiteY1" fmla="*/ 0 h 63742"/>
                    <a:gd name="connsiteX2" fmla="*/ 56256 w 56255"/>
                    <a:gd name="connsiteY2" fmla="*/ 31871 h 63742"/>
                    <a:gd name="connsiteX3" fmla="*/ 25396 w 56255"/>
                    <a:gd name="connsiteY3" fmla="*/ 63743 h 63742"/>
                    <a:gd name="connsiteX4" fmla="*/ 0 w 56255"/>
                    <a:gd name="connsiteY4" fmla="*/ 63743 h 63742"/>
                    <a:gd name="connsiteX5" fmla="*/ 0 w 56255"/>
                    <a:gd name="connsiteY5" fmla="*/ 0 h 63742"/>
                    <a:gd name="connsiteX6" fmla="*/ 24789 w 56255"/>
                    <a:gd name="connsiteY6" fmla="*/ 51702 h 63742"/>
                    <a:gd name="connsiteX7" fmla="*/ 43203 w 56255"/>
                    <a:gd name="connsiteY7" fmla="*/ 31871 h 63742"/>
                    <a:gd name="connsiteX8" fmla="*/ 24789 w 56255"/>
                    <a:gd name="connsiteY8" fmla="*/ 12040 h 63742"/>
                    <a:gd name="connsiteX9" fmla="*/ 12951 w 56255"/>
                    <a:gd name="connsiteY9" fmla="*/ 12040 h 63742"/>
                    <a:gd name="connsiteX10" fmla="*/ 12951 w 56255"/>
                    <a:gd name="connsiteY10" fmla="*/ 51601 h 63742"/>
                    <a:gd name="connsiteX11" fmla="*/ 24789 w 56255"/>
                    <a:gd name="connsiteY11" fmla="*/ 51601 h 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55" h="63742">
                      <a:moveTo>
                        <a:pt x="0" y="0"/>
                      </a:moveTo>
                      <a:lnTo>
                        <a:pt x="25396" y="0"/>
                      </a:lnTo>
                      <a:cubicBezTo>
                        <a:pt x="43710" y="0"/>
                        <a:pt x="56256" y="12546"/>
                        <a:pt x="56256" y="31871"/>
                      </a:cubicBezTo>
                      <a:cubicBezTo>
                        <a:pt x="56256" y="51197"/>
                        <a:pt x="43710" y="63743"/>
                        <a:pt x="25396" y="63743"/>
                      </a:cubicBezTo>
                      <a:lnTo>
                        <a:pt x="0" y="63743"/>
                      </a:lnTo>
                      <a:lnTo>
                        <a:pt x="0" y="0"/>
                      </a:lnTo>
                      <a:close/>
                      <a:moveTo>
                        <a:pt x="24789" y="51702"/>
                      </a:moveTo>
                      <a:cubicBezTo>
                        <a:pt x="35919" y="51702"/>
                        <a:pt x="43203" y="44114"/>
                        <a:pt x="43203" y="31871"/>
                      </a:cubicBezTo>
                      <a:cubicBezTo>
                        <a:pt x="43203" y="19629"/>
                        <a:pt x="35919" y="12040"/>
                        <a:pt x="24789" y="12040"/>
                      </a:cubicBezTo>
                      <a:lnTo>
                        <a:pt x="12951" y="12040"/>
                      </a:lnTo>
                      <a:lnTo>
                        <a:pt x="12951" y="51601"/>
                      </a:lnTo>
                      <a:lnTo>
                        <a:pt x="24789" y="51601"/>
                      </a:lnTo>
                      <a:close/>
                    </a:path>
                  </a:pathLst>
                </a:custGeom>
                <a:solidFill>
                  <a:srgbClr val="000000"/>
                </a:solidFill>
                <a:ln w="10108"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B9A9CDB4-F291-57FD-DD43-4EFDD2597752}"/>
                    </a:ext>
                  </a:extLst>
                </p:cNvPr>
                <p:cNvSpPr/>
                <p:nvPr/>
              </p:nvSpPr>
              <p:spPr>
                <a:xfrm>
                  <a:off x="11335559" y="479362"/>
                  <a:ext cx="43406" cy="63843"/>
                </a:xfrm>
                <a:custGeom>
                  <a:avLst/>
                  <a:gdLst>
                    <a:gd name="connsiteX0" fmla="*/ 43406 w 43406"/>
                    <a:gd name="connsiteY0" fmla="*/ 52006 h 63843"/>
                    <a:gd name="connsiteX1" fmla="*/ 43406 w 43406"/>
                    <a:gd name="connsiteY1" fmla="*/ 63844 h 63843"/>
                    <a:gd name="connsiteX2" fmla="*/ 0 w 43406"/>
                    <a:gd name="connsiteY2" fmla="*/ 63844 h 63843"/>
                    <a:gd name="connsiteX3" fmla="*/ 0 w 43406"/>
                    <a:gd name="connsiteY3" fmla="*/ 0 h 63843"/>
                    <a:gd name="connsiteX4" fmla="*/ 42394 w 43406"/>
                    <a:gd name="connsiteY4" fmla="*/ 0 h 63843"/>
                    <a:gd name="connsiteX5" fmla="*/ 42394 w 43406"/>
                    <a:gd name="connsiteY5" fmla="*/ 11838 h 63843"/>
                    <a:gd name="connsiteX6" fmla="*/ 12951 w 43406"/>
                    <a:gd name="connsiteY6" fmla="*/ 11838 h 63843"/>
                    <a:gd name="connsiteX7" fmla="*/ 12951 w 43406"/>
                    <a:gd name="connsiteY7" fmla="*/ 25699 h 63843"/>
                    <a:gd name="connsiteX8" fmla="*/ 38954 w 43406"/>
                    <a:gd name="connsiteY8" fmla="*/ 25699 h 63843"/>
                    <a:gd name="connsiteX9" fmla="*/ 38954 w 43406"/>
                    <a:gd name="connsiteY9" fmla="*/ 37234 h 63843"/>
                    <a:gd name="connsiteX10" fmla="*/ 12951 w 43406"/>
                    <a:gd name="connsiteY10" fmla="*/ 37234 h 63843"/>
                    <a:gd name="connsiteX11" fmla="*/ 12951 w 43406"/>
                    <a:gd name="connsiteY11" fmla="*/ 52006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06" h="63843">
                      <a:moveTo>
                        <a:pt x="43406" y="52006"/>
                      </a:moveTo>
                      <a:lnTo>
                        <a:pt x="43406" y="63844"/>
                      </a:lnTo>
                      <a:lnTo>
                        <a:pt x="0" y="63844"/>
                      </a:lnTo>
                      <a:lnTo>
                        <a:pt x="0" y="0"/>
                      </a:lnTo>
                      <a:lnTo>
                        <a:pt x="42394" y="0"/>
                      </a:lnTo>
                      <a:lnTo>
                        <a:pt x="42394" y="11838"/>
                      </a:lnTo>
                      <a:lnTo>
                        <a:pt x="12951" y="11838"/>
                      </a:lnTo>
                      <a:lnTo>
                        <a:pt x="12951" y="25699"/>
                      </a:lnTo>
                      <a:lnTo>
                        <a:pt x="38954" y="25699"/>
                      </a:lnTo>
                      <a:lnTo>
                        <a:pt x="38954" y="37234"/>
                      </a:lnTo>
                      <a:lnTo>
                        <a:pt x="12951" y="37234"/>
                      </a:lnTo>
                      <a:lnTo>
                        <a:pt x="12951" y="52006"/>
                      </a:lnTo>
                      <a:close/>
                    </a:path>
                  </a:pathLst>
                </a:custGeom>
                <a:solidFill>
                  <a:srgbClr val="000000"/>
                </a:solidFill>
                <a:ln w="10108"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CC7E3E87-0B00-AE25-CF59-A71FC4A6641A}"/>
                    </a:ext>
                  </a:extLst>
                </p:cNvPr>
                <p:cNvSpPr/>
                <p:nvPr/>
              </p:nvSpPr>
              <p:spPr>
                <a:xfrm>
                  <a:off x="10615974" y="568298"/>
                  <a:ext cx="62427" cy="63843"/>
                </a:xfrm>
                <a:custGeom>
                  <a:avLst/>
                  <a:gdLst>
                    <a:gd name="connsiteX0" fmla="*/ 43912 w 62427"/>
                    <a:gd name="connsiteY0" fmla="*/ 50185 h 63843"/>
                    <a:gd name="connsiteX1" fmla="*/ 18111 w 62427"/>
                    <a:gd name="connsiteY1" fmla="*/ 50185 h 63843"/>
                    <a:gd name="connsiteX2" fmla="*/ 13153 w 62427"/>
                    <a:gd name="connsiteY2" fmla="*/ 63844 h 63843"/>
                    <a:gd name="connsiteX3" fmla="*/ 0 w 62427"/>
                    <a:gd name="connsiteY3" fmla="*/ 63844 h 63843"/>
                    <a:gd name="connsiteX4" fmla="*/ 24789 w 62427"/>
                    <a:gd name="connsiteY4" fmla="*/ 0 h 63843"/>
                    <a:gd name="connsiteX5" fmla="*/ 37537 w 62427"/>
                    <a:gd name="connsiteY5" fmla="*/ 0 h 63843"/>
                    <a:gd name="connsiteX6" fmla="*/ 62427 w 62427"/>
                    <a:gd name="connsiteY6" fmla="*/ 63844 h 63843"/>
                    <a:gd name="connsiteX7" fmla="*/ 48869 w 62427"/>
                    <a:gd name="connsiteY7" fmla="*/ 63844 h 63843"/>
                    <a:gd name="connsiteX8" fmla="*/ 43912 w 62427"/>
                    <a:gd name="connsiteY8" fmla="*/ 50185 h 63843"/>
                    <a:gd name="connsiteX9" fmla="*/ 39865 w 62427"/>
                    <a:gd name="connsiteY9" fmla="*/ 39055 h 63843"/>
                    <a:gd name="connsiteX10" fmla="*/ 31062 w 62427"/>
                    <a:gd name="connsiteY10" fmla="*/ 14671 h 63843"/>
                    <a:gd name="connsiteX11" fmla="*/ 22259 w 62427"/>
                    <a:gd name="connsiteY11" fmla="*/ 39055 h 63843"/>
                    <a:gd name="connsiteX12" fmla="*/ 39865 w 62427"/>
                    <a:gd name="connsiteY12" fmla="*/ 3905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27" h="63843">
                      <a:moveTo>
                        <a:pt x="43912" y="50185"/>
                      </a:moveTo>
                      <a:lnTo>
                        <a:pt x="18111" y="50185"/>
                      </a:lnTo>
                      <a:lnTo>
                        <a:pt x="13153" y="63844"/>
                      </a:lnTo>
                      <a:lnTo>
                        <a:pt x="0" y="63844"/>
                      </a:lnTo>
                      <a:lnTo>
                        <a:pt x="24789" y="0"/>
                      </a:lnTo>
                      <a:lnTo>
                        <a:pt x="37537" y="0"/>
                      </a:lnTo>
                      <a:lnTo>
                        <a:pt x="62427" y="63844"/>
                      </a:lnTo>
                      <a:lnTo>
                        <a:pt x="48869" y="63844"/>
                      </a:lnTo>
                      <a:lnTo>
                        <a:pt x="43912" y="50185"/>
                      </a:lnTo>
                      <a:close/>
                      <a:moveTo>
                        <a:pt x="39865" y="39055"/>
                      </a:moveTo>
                      <a:lnTo>
                        <a:pt x="31062" y="14671"/>
                      </a:lnTo>
                      <a:lnTo>
                        <a:pt x="22259" y="39055"/>
                      </a:lnTo>
                      <a:lnTo>
                        <a:pt x="39865" y="39055"/>
                      </a:lnTo>
                      <a:close/>
                    </a:path>
                  </a:pathLst>
                </a:custGeom>
                <a:solidFill>
                  <a:srgbClr val="000000"/>
                </a:solidFill>
                <a:ln w="10108"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B58EF8BC-92C8-7D71-C5EA-85FA01691258}"/>
                    </a:ext>
                  </a:extLst>
                </p:cNvPr>
                <p:cNvSpPr/>
                <p:nvPr/>
              </p:nvSpPr>
              <p:spPr>
                <a:xfrm>
                  <a:off x="10700559" y="568400"/>
                  <a:ext cx="49274" cy="63843"/>
                </a:xfrm>
                <a:custGeom>
                  <a:avLst/>
                  <a:gdLst>
                    <a:gd name="connsiteX0" fmla="*/ 35413 w 49274"/>
                    <a:gd name="connsiteY0" fmla="*/ 63844 h 63843"/>
                    <a:gd name="connsiteX1" fmla="*/ 24688 w 49274"/>
                    <a:gd name="connsiteY1" fmla="*/ 46036 h 63843"/>
                    <a:gd name="connsiteX2" fmla="*/ 24081 w 49274"/>
                    <a:gd name="connsiteY2" fmla="*/ 46036 h 63843"/>
                    <a:gd name="connsiteX3" fmla="*/ 12850 w 49274"/>
                    <a:gd name="connsiteY3" fmla="*/ 46036 h 63843"/>
                    <a:gd name="connsiteX4" fmla="*/ 12850 w 49274"/>
                    <a:gd name="connsiteY4" fmla="*/ 63844 h 63843"/>
                    <a:gd name="connsiteX5" fmla="*/ 0 w 49274"/>
                    <a:gd name="connsiteY5" fmla="*/ 63844 h 63843"/>
                    <a:gd name="connsiteX6" fmla="*/ 0 w 49274"/>
                    <a:gd name="connsiteY6" fmla="*/ 0 h 63843"/>
                    <a:gd name="connsiteX7" fmla="*/ 24081 w 49274"/>
                    <a:gd name="connsiteY7" fmla="*/ 0 h 63843"/>
                    <a:gd name="connsiteX8" fmla="*/ 48262 w 49274"/>
                    <a:gd name="connsiteY8" fmla="*/ 23170 h 63843"/>
                    <a:gd name="connsiteX9" fmla="*/ 36829 w 49274"/>
                    <a:gd name="connsiteY9" fmla="*/ 43305 h 63843"/>
                    <a:gd name="connsiteX10" fmla="*/ 49274 w 49274"/>
                    <a:gd name="connsiteY10" fmla="*/ 63844 h 63843"/>
                    <a:gd name="connsiteX11" fmla="*/ 35413 w 49274"/>
                    <a:gd name="connsiteY11" fmla="*/ 63844 h 63843"/>
                    <a:gd name="connsiteX12" fmla="*/ 23271 w 49274"/>
                    <a:gd name="connsiteY12" fmla="*/ 12040 h 63843"/>
                    <a:gd name="connsiteX13" fmla="*/ 12749 w 49274"/>
                    <a:gd name="connsiteY13" fmla="*/ 12040 h 63843"/>
                    <a:gd name="connsiteX14" fmla="*/ 12749 w 49274"/>
                    <a:gd name="connsiteY14" fmla="*/ 34300 h 63843"/>
                    <a:gd name="connsiteX15" fmla="*/ 23271 w 49274"/>
                    <a:gd name="connsiteY15" fmla="*/ 34300 h 63843"/>
                    <a:gd name="connsiteX16" fmla="*/ 35109 w 49274"/>
                    <a:gd name="connsiteY16" fmla="*/ 23170 h 63843"/>
                    <a:gd name="connsiteX17" fmla="*/ 23271 w 49274"/>
                    <a:gd name="connsiteY17" fmla="*/ 12040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274" h="63843">
                      <a:moveTo>
                        <a:pt x="35413" y="63844"/>
                      </a:moveTo>
                      <a:lnTo>
                        <a:pt x="24688" y="46036"/>
                      </a:lnTo>
                      <a:lnTo>
                        <a:pt x="24081" y="46036"/>
                      </a:lnTo>
                      <a:lnTo>
                        <a:pt x="12850" y="46036"/>
                      </a:lnTo>
                      <a:lnTo>
                        <a:pt x="12850" y="63844"/>
                      </a:lnTo>
                      <a:lnTo>
                        <a:pt x="0" y="63844"/>
                      </a:lnTo>
                      <a:lnTo>
                        <a:pt x="0" y="0"/>
                      </a:lnTo>
                      <a:lnTo>
                        <a:pt x="24081" y="0"/>
                      </a:lnTo>
                      <a:cubicBezTo>
                        <a:pt x="38954" y="0"/>
                        <a:pt x="48262" y="8803"/>
                        <a:pt x="48262" y="23170"/>
                      </a:cubicBezTo>
                      <a:cubicBezTo>
                        <a:pt x="48262" y="32782"/>
                        <a:pt x="44013" y="39763"/>
                        <a:pt x="36829" y="43305"/>
                      </a:cubicBezTo>
                      <a:lnTo>
                        <a:pt x="49274" y="63844"/>
                      </a:lnTo>
                      <a:lnTo>
                        <a:pt x="35413" y="63844"/>
                      </a:lnTo>
                      <a:close/>
                      <a:moveTo>
                        <a:pt x="23271" y="12040"/>
                      </a:moveTo>
                      <a:lnTo>
                        <a:pt x="12749" y="12040"/>
                      </a:lnTo>
                      <a:lnTo>
                        <a:pt x="12749" y="34300"/>
                      </a:lnTo>
                      <a:lnTo>
                        <a:pt x="23271" y="34300"/>
                      </a:lnTo>
                      <a:cubicBezTo>
                        <a:pt x="31163" y="34300"/>
                        <a:pt x="35109" y="30151"/>
                        <a:pt x="35109" y="23170"/>
                      </a:cubicBezTo>
                      <a:cubicBezTo>
                        <a:pt x="35109" y="16087"/>
                        <a:pt x="31163" y="12040"/>
                        <a:pt x="23271" y="12040"/>
                      </a:cubicBezTo>
                    </a:path>
                  </a:pathLst>
                </a:custGeom>
                <a:solidFill>
                  <a:srgbClr val="000000"/>
                </a:solidFill>
                <a:ln w="10108" cap="flat">
                  <a:noFill/>
                  <a:prstDash val="solid"/>
                  <a:miter/>
                </a:ln>
              </p:spPr>
              <p:txBody>
                <a:bodyPr rtlCol="0" anchor="ctr"/>
                <a:lstStyle/>
                <a:p>
                  <a:endParaRPr lang="es-CO"/>
                </a:p>
              </p:txBody>
            </p:sp>
            <p:sp>
              <p:nvSpPr>
                <p:cNvPr id="39" name="Forma libre: forma 38">
                  <a:extLst>
                    <a:ext uri="{FF2B5EF4-FFF2-40B4-BE49-F238E27FC236}">
                      <a16:creationId xmlns:a16="http://schemas.microsoft.com/office/drawing/2014/main" id="{EE288847-E51F-A62B-8A07-9FA03BAD4454}"/>
                    </a:ext>
                  </a:extLst>
                </p:cNvPr>
                <p:cNvSpPr/>
                <p:nvPr/>
              </p:nvSpPr>
              <p:spPr>
                <a:xfrm>
                  <a:off x="10858196" y="568400"/>
                  <a:ext cx="50488" cy="64855"/>
                </a:xfrm>
                <a:custGeom>
                  <a:avLst/>
                  <a:gdLst>
                    <a:gd name="connsiteX0" fmla="*/ 0 w 50488"/>
                    <a:gd name="connsiteY0" fmla="*/ 35716 h 64855"/>
                    <a:gd name="connsiteX1" fmla="*/ 0 w 50488"/>
                    <a:gd name="connsiteY1" fmla="*/ 0 h 64855"/>
                    <a:gd name="connsiteX2" fmla="*/ 12850 w 50488"/>
                    <a:gd name="connsiteY2" fmla="*/ 0 h 64855"/>
                    <a:gd name="connsiteX3" fmla="*/ 12850 w 50488"/>
                    <a:gd name="connsiteY3" fmla="*/ 35210 h 64855"/>
                    <a:gd name="connsiteX4" fmla="*/ 25295 w 50488"/>
                    <a:gd name="connsiteY4" fmla="*/ 52310 h 64855"/>
                    <a:gd name="connsiteX5" fmla="*/ 37740 w 50488"/>
                    <a:gd name="connsiteY5" fmla="*/ 35210 h 64855"/>
                    <a:gd name="connsiteX6" fmla="*/ 37740 w 50488"/>
                    <a:gd name="connsiteY6" fmla="*/ 0 h 64855"/>
                    <a:gd name="connsiteX7" fmla="*/ 50488 w 50488"/>
                    <a:gd name="connsiteY7" fmla="*/ 0 h 64855"/>
                    <a:gd name="connsiteX8" fmla="*/ 50488 w 50488"/>
                    <a:gd name="connsiteY8" fmla="*/ 35716 h 64855"/>
                    <a:gd name="connsiteX9" fmla="*/ 25295 w 50488"/>
                    <a:gd name="connsiteY9" fmla="*/ 64856 h 64855"/>
                    <a:gd name="connsiteX10" fmla="*/ 0 w 50488"/>
                    <a:gd name="connsiteY10" fmla="*/ 35716 h 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88" h="64855">
                      <a:moveTo>
                        <a:pt x="0" y="35716"/>
                      </a:moveTo>
                      <a:lnTo>
                        <a:pt x="0" y="0"/>
                      </a:lnTo>
                      <a:lnTo>
                        <a:pt x="12850" y="0"/>
                      </a:lnTo>
                      <a:lnTo>
                        <a:pt x="12850" y="35210"/>
                      </a:lnTo>
                      <a:cubicBezTo>
                        <a:pt x="12850" y="47352"/>
                        <a:pt x="17504" y="52310"/>
                        <a:pt x="25295" y="52310"/>
                      </a:cubicBezTo>
                      <a:cubicBezTo>
                        <a:pt x="33187" y="52310"/>
                        <a:pt x="37740" y="47251"/>
                        <a:pt x="37740" y="35210"/>
                      </a:cubicBezTo>
                      <a:lnTo>
                        <a:pt x="37740" y="0"/>
                      </a:lnTo>
                      <a:lnTo>
                        <a:pt x="50488" y="0"/>
                      </a:lnTo>
                      <a:lnTo>
                        <a:pt x="50488" y="35716"/>
                      </a:lnTo>
                      <a:cubicBezTo>
                        <a:pt x="50488" y="54535"/>
                        <a:pt x="41079" y="64856"/>
                        <a:pt x="25295" y="64856"/>
                      </a:cubicBezTo>
                      <a:cubicBezTo>
                        <a:pt x="9308" y="64856"/>
                        <a:pt x="0" y="54535"/>
                        <a:pt x="0" y="35716"/>
                      </a:cubicBezTo>
                    </a:path>
                  </a:pathLst>
                </a:custGeom>
                <a:solidFill>
                  <a:srgbClr val="000000"/>
                </a:solidFill>
                <a:ln w="10108" cap="flat">
                  <a:noFill/>
                  <a:prstDash val="solid"/>
                  <a:miter/>
                </a:ln>
              </p:spPr>
              <p:txBody>
                <a:bodyPr rtlCol="0" anchor="ctr"/>
                <a:lstStyle/>
                <a:p>
                  <a:endParaRPr lang="es-CO"/>
                </a:p>
              </p:txBody>
            </p:sp>
            <p:sp>
              <p:nvSpPr>
                <p:cNvPr id="40" name="Forma libre: forma 39">
                  <a:extLst>
                    <a:ext uri="{FF2B5EF4-FFF2-40B4-BE49-F238E27FC236}">
                      <a16:creationId xmlns:a16="http://schemas.microsoft.com/office/drawing/2014/main" id="{654BCB1C-8931-B8E6-21E8-7931DB394BE5}"/>
                    </a:ext>
                  </a:extLst>
                </p:cNvPr>
                <p:cNvSpPr/>
                <p:nvPr/>
              </p:nvSpPr>
              <p:spPr>
                <a:xfrm>
                  <a:off x="10937622" y="568400"/>
                  <a:ext cx="12849" cy="63843"/>
                </a:xfrm>
                <a:custGeom>
                  <a:avLst/>
                  <a:gdLst>
                    <a:gd name="connsiteX0" fmla="*/ 0 w 12849"/>
                    <a:gd name="connsiteY0" fmla="*/ 0 h 63843"/>
                    <a:gd name="connsiteX1" fmla="*/ 12850 w 12849"/>
                    <a:gd name="connsiteY1" fmla="*/ 0 h 63843"/>
                    <a:gd name="connsiteX2" fmla="*/ 12850 w 12849"/>
                    <a:gd name="connsiteY2" fmla="*/ 63844 h 63843"/>
                    <a:gd name="connsiteX3" fmla="*/ 0 w 12849"/>
                    <a:gd name="connsiteY3" fmla="*/ 63844 h 63843"/>
                  </a:gdLst>
                  <a:ahLst/>
                  <a:cxnLst>
                    <a:cxn ang="0">
                      <a:pos x="connsiteX0" y="connsiteY0"/>
                    </a:cxn>
                    <a:cxn ang="0">
                      <a:pos x="connsiteX1" y="connsiteY1"/>
                    </a:cxn>
                    <a:cxn ang="0">
                      <a:pos x="connsiteX2" y="connsiteY2"/>
                    </a:cxn>
                    <a:cxn ang="0">
                      <a:pos x="connsiteX3" y="connsiteY3"/>
                    </a:cxn>
                  </a:cxnLst>
                  <a:rect l="l" t="t" r="r" b="b"/>
                  <a:pathLst>
                    <a:path w="12849" h="63843">
                      <a:moveTo>
                        <a:pt x="0" y="0"/>
                      </a:moveTo>
                      <a:lnTo>
                        <a:pt x="12850" y="0"/>
                      </a:lnTo>
                      <a:lnTo>
                        <a:pt x="12850" y="63844"/>
                      </a:lnTo>
                      <a:lnTo>
                        <a:pt x="0" y="63844"/>
                      </a:lnTo>
                      <a:close/>
                    </a:path>
                  </a:pathLst>
                </a:custGeom>
                <a:solidFill>
                  <a:srgbClr val="000000"/>
                </a:solidFill>
                <a:ln w="1010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5367892D-E839-4762-3850-64EAA8175809}"/>
                    </a:ext>
                  </a:extLst>
                </p:cNvPr>
                <p:cNvSpPr/>
                <p:nvPr/>
              </p:nvSpPr>
              <p:spPr>
                <a:xfrm>
                  <a:off x="10973743" y="568400"/>
                  <a:ext cx="48464" cy="63843"/>
                </a:xfrm>
                <a:custGeom>
                  <a:avLst/>
                  <a:gdLst>
                    <a:gd name="connsiteX0" fmla="*/ 17808 w 48464"/>
                    <a:gd name="connsiteY0" fmla="*/ 12040 h 63843"/>
                    <a:gd name="connsiteX1" fmla="*/ 0 w 48464"/>
                    <a:gd name="connsiteY1" fmla="*/ 12040 h 63843"/>
                    <a:gd name="connsiteX2" fmla="*/ 0 w 48464"/>
                    <a:gd name="connsiteY2" fmla="*/ 0 h 63843"/>
                    <a:gd name="connsiteX3" fmla="*/ 48465 w 48464"/>
                    <a:gd name="connsiteY3" fmla="*/ 0 h 63843"/>
                    <a:gd name="connsiteX4" fmla="*/ 48465 w 48464"/>
                    <a:gd name="connsiteY4" fmla="*/ 12040 h 63843"/>
                    <a:gd name="connsiteX5" fmla="*/ 30657 w 48464"/>
                    <a:gd name="connsiteY5" fmla="*/ 12040 h 63843"/>
                    <a:gd name="connsiteX6" fmla="*/ 30657 w 48464"/>
                    <a:gd name="connsiteY6" fmla="*/ 63844 h 63843"/>
                    <a:gd name="connsiteX7" fmla="*/ 17808 w 48464"/>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64" h="63843">
                      <a:moveTo>
                        <a:pt x="17808" y="12040"/>
                      </a:moveTo>
                      <a:lnTo>
                        <a:pt x="0" y="12040"/>
                      </a:lnTo>
                      <a:lnTo>
                        <a:pt x="0" y="0"/>
                      </a:lnTo>
                      <a:lnTo>
                        <a:pt x="48465" y="0"/>
                      </a:lnTo>
                      <a:lnTo>
                        <a:pt x="48465" y="12040"/>
                      </a:lnTo>
                      <a:lnTo>
                        <a:pt x="30657" y="12040"/>
                      </a:lnTo>
                      <a:lnTo>
                        <a:pt x="30657"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420AEB08-B988-25E0-7C07-876962BC5626}"/>
                    </a:ext>
                  </a:extLst>
                </p:cNvPr>
                <p:cNvSpPr/>
                <p:nvPr/>
              </p:nvSpPr>
              <p:spPr>
                <a:xfrm>
                  <a:off x="11045479" y="568400"/>
                  <a:ext cx="43102" cy="63843"/>
                </a:xfrm>
                <a:custGeom>
                  <a:avLst/>
                  <a:gdLst>
                    <a:gd name="connsiteX0" fmla="*/ 43102 w 43102"/>
                    <a:gd name="connsiteY0" fmla="*/ 51905 h 63843"/>
                    <a:gd name="connsiteX1" fmla="*/ 43102 w 43102"/>
                    <a:gd name="connsiteY1" fmla="*/ 63844 h 63843"/>
                    <a:gd name="connsiteX2" fmla="*/ 0 w 43102"/>
                    <a:gd name="connsiteY2" fmla="*/ 63844 h 63843"/>
                    <a:gd name="connsiteX3" fmla="*/ 0 w 43102"/>
                    <a:gd name="connsiteY3" fmla="*/ 0 h 63843"/>
                    <a:gd name="connsiteX4" fmla="*/ 41989 w 43102"/>
                    <a:gd name="connsiteY4" fmla="*/ 0 h 63843"/>
                    <a:gd name="connsiteX5" fmla="*/ 41989 w 43102"/>
                    <a:gd name="connsiteY5" fmla="*/ 11838 h 63843"/>
                    <a:gd name="connsiteX6" fmla="*/ 12749 w 43102"/>
                    <a:gd name="connsiteY6" fmla="*/ 11838 h 63843"/>
                    <a:gd name="connsiteX7" fmla="*/ 12749 w 43102"/>
                    <a:gd name="connsiteY7" fmla="*/ 25699 h 63843"/>
                    <a:gd name="connsiteX8" fmla="*/ 38650 w 43102"/>
                    <a:gd name="connsiteY8" fmla="*/ 25699 h 63843"/>
                    <a:gd name="connsiteX9" fmla="*/ 38650 w 43102"/>
                    <a:gd name="connsiteY9" fmla="*/ 37133 h 63843"/>
                    <a:gd name="connsiteX10" fmla="*/ 12749 w 43102"/>
                    <a:gd name="connsiteY10" fmla="*/ 37133 h 63843"/>
                    <a:gd name="connsiteX11" fmla="*/ 12749 w 43102"/>
                    <a:gd name="connsiteY11" fmla="*/ 51905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2" h="63843">
                      <a:moveTo>
                        <a:pt x="43102" y="51905"/>
                      </a:moveTo>
                      <a:lnTo>
                        <a:pt x="43102" y="63844"/>
                      </a:lnTo>
                      <a:lnTo>
                        <a:pt x="0" y="63844"/>
                      </a:lnTo>
                      <a:lnTo>
                        <a:pt x="0" y="0"/>
                      </a:lnTo>
                      <a:lnTo>
                        <a:pt x="41989" y="0"/>
                      </a:lnTo>
                      <a:lnTo>
                        <a:pt x="41989" y="11838"/>
                      </a:lnTo>
                      <a:lnTo>
                        <a:pt x="12749" y="11838"/>
                      </a:lnTo>
                      <a:lnTo>
                        <a:pt x="12749" y="25699"/>
                      </a:lnTo>
                      <a:lnTo>
                        <a:pt x="38650" y="25699"/>
                      </a:lnTo>
                      <a:lnTo>
                        <a:pt x="38650" y="37133"/>
                      </a:lnTo>
                      <a:lnTo>
                        <a:pt x="12749" y="37133"/>
                      </a:lnTo>
                      <a:lnTo>
                        <a:pt x="12749" y="51905"/>
                      </a:lnTo>
                      <a:close/>
                    </a:path>
                  </a:pathLst>
                </a:custGeom>
                <a:solidFill>
                  <a:srgbClr val="000000"/>
                </a:solidFill>
                <a:ln w="10108"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A8D7BAF9-8666-75AD-5E05-460921DA07D5}"/>
                    </a:ext>
                  </a:extLst>
                </p:cNvPr>
                <p:cNvSpPr/>
                <p:nvPr/>
              </p:nvSpPr>
              <p:spPr>
                <a:xfrm>
                  <a:off x="11111448" y="567287"/>
                  <a:ext cx="53119" cy="66069"/>
                </a:xfrm>
                <a:custGeom>
                  <a:avLst/>
                  <a:gdLst>
                    <a:gd name="connsiteX0" fmla="*/ 0 w 53119"/>
                    <a:gd name="connsiteY0" fmla="*/ 32984 h 66069"/>
                    <a:gd name="connsiteX1" fmla="*/ 30252 w 53119"/>
                    <a:gd name="connsiteY1" fmla="*/ 0 h 66069"/>
                    <a:gd name="connsiteX2" fmla="*/ 53119 w 53119"/>
                    <a:gd name="connsiteY2" fmla="*/ 11332 h 66069"/>
                    <a:gd name="connsiteX3" fmla="*/ 44822 w 53119"/>
                    <a:gd name="connsiteY3" fmla="*/ 20033 h 66069"/>
                    <a:gd name="connsiteX4" fmla="*/ 30860 w 53119"/>
                    <a:gd name="connsiteY4" fmla="*/ 12546 h 66069"/>
                    <a:gd name="connsiteX5" fmla="*/ 13052 w 53119"/>
                    <a:gd name="connsiteY5" fmla="*/ 32984 h 66069"/>
                    <a:gd name="connsiteX6" fmla="*/ 30860 w 53119"/>
                    <a:gd name="connsiteY6" fmla="*/ 53423 h 66069"/>
                    <a:gd name="connsiteX7" fmla="*/ 44822 w 53119"/>
                    <a:gd name="connsiteY7" fmla="*/ 45834 h 66069"/>
                    <a:gd name="connsiteX8" fmla="*/ 53119 w 53119"/>
                    <a:gd name="connsiteY8" fmla="*/ 54637 h 66069"/>
                    <a:gd name="connsiteX9" fmla="*/ 30151 w 53119"/>
                    <a:gd name="connsiteY9" fmla="*/ 66070 h 66069"/>
                    <a:gd name="connsiteX10" fmla="*/ 0 w 53119"/>
                    <a:gd name="connsiteY10" fmla="*/ 32984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9" h="66069">
                      <a:moveTo>
                        <a:pt x="0" y="32984"/>
                      </a:moveTo>
                      <a:cubicBezTo>
                        <a:pt x="0" y="13760"/>
                        <a:pt x="12850" y="0"/>
                        <a:pt x="30252" y="0"/>
                      </a:cubicBezTo>
                      <a:cubicBezTo>
                        <a:pt x="39865" y="0"/>
                        <a:pt x="47858" y="4047"/>
                        <a:pt x="53119" y="11332"/>
                      </a:cubicBezTo>
                      <a:lnTo>
                        <a:pt x="44822" y="20033"/>
                      </a:lnTo>
                      <a:cubicBezTo>
                        <a:pt x="41079" y="15076"/>
                        <a:pt x="36424" y="12546"/>
                        <a:pt x="30860" y="12546"/>
                      </a:cubicBezTo>
                      <a:cubicBezTo>
                        <a:pt x="20438" y="12546"/>
                        <a:pt x="13052" y="20944"/>
                        <a:pt x="13052" y="32984"/>
                      </a:cubicBezTo>
                      <a:cubicBezTo>
                        <a:pt x="13052" y="45025"/>
                        <a:pt x="20438" y="53423"/>
                        <a:pt x="30860" y="53423"/>
                      </a:cubicBezTo>
                      <a:cubicBezTo>
                        <a:pt x="36424" y="53423"/>
                        <a:pt x="41079" y="50893"/>
                        <a:pt x="44822" y="45834"/>
                      </a:cubicBezTo>
                      <a:lnTo>
                        <a:pt x="53119" y="54637"/>
                      </a:lnTo>
                      <a:cubicBezTo>
                        <a:pt x="47858" y="62023"/>
                        <a:pt x="39865" y="66070"/>
                        <a:pt x="30151" y="66070"/>
                      </a:cubicBezTo>
                      <a:cubicBezTo>
                        <a:pt x="12850" y="65969"/>
                        <a:pt x="0" y="52208"/>
                        <a:pt x="0" y="32984"/>
                      </a:cubicBezTo>
                    </a:path>
                  </a:pathLst>
                </a:custGeom>
                <a:solidFill>
                  <a:srgbClr val="000000"/>
                </a:solidFill>
                <a:ln w="10108"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DBD41627-42BE-3A6B-6BE6-C58732D03EBB}"/>
                    </a:ext>
                  </a:extLst>
                </p:cNvPr>
                <p:cNvSpPr/>
                <p:nvPr/>
              </p:nvSpPr>
              <p:spPr>
                <a:xfrm>
                  <a:off x="11182678" y="568400"/>
                  <a:ext cx="48566" cy="63843"/>
                </a:xfrm>
                <a:custGeom>
                  <a:avLst/>
                  <a:gdLst>
                    <a:gd name="connsiteX0" fmla="*/ 17808 w 48566"/>
                    <a:gd name="connsiteY0" fmla="*/ 12040 h 63843"/>
                    <a:gd name="connsiteX1" fmla="*/ 0 w 48566"/>
                    <a:gd name="connsiteY1" fmla="*/ 12040 h 63843"/>
                    <a:gd name="connsiteX2" fmla="*/ 0 w 48566"/>
                    <a:gd name="connsiteY2" fmla="*/ 0 h 63843"/>
                    <a:gd name="connsiteX3" fmla="*/ 48566 w 48566"/>
                    <a:gd name="connsiteY3" fmla="*/ 0 h 63843"/>
                    <a:gd name="connsiteX4" fmla="*/ 48566 w 48566"/>
                    <a:gd name="connsiteY4" fmla="*/ 12040 h 63843"/>
                    <a:gd name="connsiteX5" fmla="*/ 30759 w 48566"/>
                    <a:gd name="connsiteY5" fmla="*/ 12040 h 63843"/>
                    <a:gd name="connsiteX6" fmla="*/ 30759 w 48566"/>
                    <a:gd name="connsiteY6" fmla="*/ 63844 h 63843"/>
                    <a:gd name="connsiteX7" fmla="*/ 17808 w 48566"/>
                    <a:gd name="connsiteY7" fmla="*/ 63844 h 6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66" h="63843">
                      <a:moveTo>
                        <a:pt x="17808" y="12040"/>
                      </a:moveTo>
                      <a:lnTo>
                        <a:pt x="0" y="12040"/>
                      </a:lnTo>
                      <a:lnTo>
                        <a:pt x="0" y="0"/>
                      </a:lnTo>
                      <a:lnTo>
                        <a:pt x="48566" y="0"/>
                      </a:lnTo>
                      <a:lnTo>
                        <a:pt x="48566" y="12040"/>
                      </a:lnTo>
                      <a:lnTo>
                        <a:pt x="30759" y="12040"/>
                      </a:lnTo>
                      <a:lnTo>
                        <a:pt x="30759" y="63844"/>
                      </a:lnTo>
                      <a:lnTo>
                        <a:pt x="17808" y="63844"/>
                      </a:lnTo>
                      <a:close/>
                    </a:path>
                  </a:pathLst>
                </a:custGeom>
                <a:solidFill>
                  <a:srgbClr val="000000"/>
                </a:solidFill>
                <a:ln w="10108"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6C081167-9AD0-5C42-FBF1-9767B62EF9B4}"/>
                    </a:ext>
                  </a:extLst>
                </p:cNvPr>
                <p:cNvSpPr/>
                <p:nvPr/>
              </p:nvSpPr>
              <p:spPr>
                <a:xfrm>
                  <a:off x="11250164"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1" y="12546"/>
                        <a:pt x="30455" y="12546"/>
                      </a:cubicBezTo>
                      <a:cubicBezTo>
                        <a:pt x="20539" y="12546"/>
                        <a:pt x="13052" y="20843"/>
                        <a:pt x="13052" y="32984"/>
                      </a:cubicBezTo>
                      <a:cubicBezTo>
                        <a:pt x="13052" y="45126"/>
                        <a:pt x="20539" y="53423"/>
                        <a:pt x="30455" y="53423"/>
                      </a:cubicBezTo>
                      <a:cubicBezTo>
                        <a:pt x="40371"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DFBA7DE3-57A7-9273-AE66-C2023A2EE647}"/>
                    </a:ext>
                  </a:extLst>
                </p:cNvPr>
                <p:cNvSpPr/>
                <p:nvPr/>
              </p:nvSpPr>
              <p:spPr>
                <a:xfrm>
                  <a:off x="10772498" y="567287"/>
                  <a:ext cx="60909" cy="65968"/>
                </a:xfrm>
                <a:custGeom>
                  <a:avLst/>
                  <a:gdLst>
                    <a:gd name="connsiteX0" fmla="*/ 0 w 60909"/>
                    <a:gd name="connsiteY0" fmla="*/ 32984 h 65968"/>
                    <a:gd name="connsiteX1" fmla="*/ 30455 w 60909"/>
                    <a:gd name="connsiteY1" fmla="*/ 0 h 65968"/>
                    <a:gd name="connsiteX2" fmla="*/ 60910 w 60909"/>
                    <a:gd name="connsiteY2" fmla="*/ 32984 h 65968"/>
                    <a:gd name="connsiteX3" fmla="*/ 30455 w 60909"/>
                    <a:gd name="connsiteY3" fmla="*/ 65969 h 65968"/>
                    <a:gd name="connsiteX4" fmla="*/ 0 w 60909"/>
                    <a:gd name="connsiteY4" fmla="*/ 32984 h 65968"/>
                    <a:gd name="connsiteX5" fmla="*/ 47858 w 60909"/>
                    <a:gd name="connsiteY5" fmla="*/ 32984 h 65968"/>
                    <a:gd name="connsiteX6" fmla="*/ 30455 w 60909"/>
                    <a:gd name="connsiteY6" fmla="*/ 12546 h 65968"/>
                    <a:gd name="connsiteX7" fmla="*/ 13052 w 60909"/>
                    <a:gd name="connsiteY7" fmla="*/ 32984 h 65968"/>
                    <a:gd name="connsiteX8" fmla="*/ 30455 w 60909"/>
                    <a:gd name="connsiteY8" fmla="*/ 53423 h 65968"/>
                    <a:gd name="connsiteX9" fmla="*/ 47858 w 60909"/>
                    <a:gd name="connsiteY9" fmla="*/ 32984 h 6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09" h="65968">
                      <a:moveTo>
                        <a:pt x="0" y="32984"/>
                      </a:moveTo>
                      <a:cubicBezTo>
                        <a:pt x="0" y="14064"/>
                        <a:pt x="12850" y="0"/>
                        <a:pt x="30455" y="0"/>
                      </a:cubicBezTo>
                      <a:cubicBezTo>
                        <a:pt x="47959" y="0"/>
                        <a:pt x="60910" y="13963"/>
                        <a:pt x="60910" y="32984"/>
                      </a:cubicBezTo>
                      <a:cubicBezTo>
                        <a:pt x="60910" y="52006"/>
                        <a:pt x="47959" y="65969"/>
                        <a:pt x="30455" y="65969"/>
                      </a:cubicBezTo>
                      <a:cubicBezTo>
                        <a:pt x="12850" y="65969"/>
                        <a:pt x="0" y="52006"/>
                        <a:pt x="0" y="32984"/>
                      </a:cubicBezTo>
                      <a:moveTo>
                        <a:pt x="47858" y="32984"/>
                      </a:moveTo>
                      <a:cubicBezTo>
                        <a:pt x="47858" y="20843"/>
                        <a:pt x="40370" y="12546"/>
                        <a:pt x="30455" y="12546"/>
                      </a:cubicBezTo>
                      <a:cubicBezTo>
                        <a:pt x="20539" y="12546"/>
                        <a:pt x="13052" y="20843"/>
                        <a:pt x="13052" y="32984"/>
                      </a:cubicBezTo>
                      <a:cubicBezTo>
                        <a:pt x="13052" y="45126"/>
                        <a:pt x="20539" y="53423"/>
                        <a:pt x="30455" y="53423"/>
                      </a:cubicBezTo>
                      <a:cubicBezTo>
                        <a:pt x="40370" y="53423"/>
                        <a:pt x="47858" y="45126"/>
                        <a:pt x="47858" y="32984"/>
                      </a:cubicBezTo>
                    </a:path>
                  </a:pathLst>
                </a:custGeom>
                <a:solidFill>
                  <a:srgbClr val="000000"/>
                </a:solidFill>
                <a:ln w="10108" cap="flat">
                  <a:noFill/>
                  <a:prstDash val="solid"/>
                  <a:miter/>
                </a:ln>
              </p:spPr>
              <p:txBody>
                <a:bodyPr rtlCol="0" anchor="ctr"/>
                <a:lstStyle/>
                <a:p>
                  <a:endParaRPr lang="es-CO"/>
                </a:p>
              </p:txBody>
            </p:sp>
            <p:sp>
              <p:nvSpPr>
                <p:cNvPr id="47" name="Forma libre: forma 46">
                  <a:extLst>
                    <a:ext uri="{FF2B5EF4-FFF2-40B4-BE49-F238E27FC236}">
                      <a16:creationId xmlns:a16="http://schemas.microsoft.com/office/drawing/2014/main" id="{4980FBC0-FFD6-4561-6A60-AA4B4E7AFB26}"/>
                    </a:ext>
                  </a:extLst>
                </p:cNvPr>
                <p:cNvSpPr/>
                <p:nvPr/>
              </p:nvSpPr>
              <p:spPr>
                <a:xfrm>
                  <a:off x="11332726" y="567287"/>
                  <a:ext cx="46340" cy="66069"/>
                </a:xfrm>
                <a:custGeom>
                  <a:avLst/>
                  <a:gdLst>
                    <a:gd name="connsiteX0" fmla="*/ 0 w 46340"/>
                    <a:gd name="connsiteY0" fmla="*/ 58583 h 66069"/>
                    <a:gd name="connsiteX1" fmla="*/ 4351 w 46340"/>
                    <a:gd name="connsiteY1" fmla="*/ 47453 h 66069"/>
                    <a:gd name="connsiteX2" fmla="*/ 22765 w 46340"/>
                    <a:gd name="connsiteY2" fmla="*/ 54131 h 66069"/>
                    <a:gd name="connsiteX3" fmla="*/ 33490 w 46340"/>
                    <a:gd name="connsiteY3" fmla="*/ 47251 h 66069"/>
                    <a:gd name="connsiteX4" fmla="*/ 1113 w 46340"/>
                    <a:gd name="connsiteY4" fmla="*/ 19831 h 66069"/>
                    <a:gd name="connsiteX5" fmla="*/ 24586 w 46340"/>
                    <a:gd name="connsiteY5" fmla="*/ 0 h 66069"/>
                    <a:gd name="connsiteX6" fmla="*/ 43911 w 46340"/>
                    <a:gd name="connsiteY6" fmla="*/ 5666 h 66069"/>
                    <a:gd name="connsiteX7" fmla="*/ 39966 w 46340"/>
                    <a:gd name="connsiteY7" fmla="*/ 16897 h 66069"/>
                    <a:gd name="connsiteX8" fmla="*/ 24586 w 46340"/>
                    <a:gd name="connsiteY8" fmla="*/ 11838 h 66069"/>
                    <a:gd name="connsiteX9" fmla="*/ 13963 w 46340"/>
                    <a:gd name="connsiteY9" fmla="*/ 19123 h 66069"/>
                    <a:gd name="connsiteX10" fmla="*/ 46340 w 46340"/>
                    <a:gd name="connsiteY10" fmla="*/ 46239 h 66069"/>
                    <a:gd name="connsiteX11" fmla="*/ 22765 w 46340"/>
                    <a:gd name="connsiteY11" fmla="*/ 66070 h 66069"/>
                    <a:gd name="connsiteX12" fmla="*/ 0 w 46340"/>
                    <a:gd name="connsiteY12" fmla="*/ 58583 h 6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40" h="66069">
                      <a:moveTo>
                        <a:pt x="0" y="58583"/>
                      </a:moveTo>
                      <a:lnTo>
                        <a:pt x="4351" y="47453"/>
                      </a:lnTo>
                      <a:cubicBezTo>
                        <a:pt x="9005" y="51399"/>
                        <a:pt x="16087" y="54131"/>
                        <a:pt x="22765" y="54131"/>
                      </a:cubicBezTo>
                      <a:cubicBezTo>
                        <a:pt x="30354" y="54131"/>
                        <a:pt x="33490" y="51197"/>
                        <a:pt x="33490" y="47251"/>
                      </a:cubicBezTo>
                      <a:cubicBezTo>
                        <a:pt x="33490" y="35311"/>
                        <a:pt x="1113" y="43507"/>
                        <a:pt x="1113" y="19831"/>
                      </a:cubicBezTo>
                      <a:cubicBezTo>
                        <a:pt x="1113" y="9005"/>
                        <a:pt x="8701" y="0"/>
                        <a:pt x="24586" y="0"/>
                      </a:cubicBezTo>
                      <a:cubicBezTo>
                        <a:pt x="31568" y="0"/>
                        <a:pt x="38752" y="1922"/>
                        <a:pt x="43911" y="5666"/>
                      </a:cubicBezTo>
                      <a:lnTo>
                        <a:pt x="39966" y="16897"/>
                      </a:lnTo>
                      <a:cubicBezTo>
                        <a:pt x="34806" y="13558"/>
                        <a:pt x="29443" y="11838"/>
                        <a:pt x="24586" y="11838"/>
                      </a:cubicBezTo>
                      <a:cubicBezTo>
                        <a:pt x="16998" y="11838"/>
                        <a:pt x="13963" y="15076"/>
                        <a:pt x="13963" y="19123"/>
                      </a:cubicBezTo>
                      <a:cubicBezTo>
                        <a:pt x="13963" y="30860"/>
                        <a:pt x="46340" y="22765"/>
                        <a:pt x="46340" y="46239"/>
                      </a:cubicBezTo>
                      <a:cubicBezTo>
                        <a:pt x="46340" y="56863"/>
                        <a:pt x="38650" y="66070"/>
                        <a:pt x="22765" y="66070"/>
                      </a:cubicBezTo>
                      <a:cubicBezTo>
                        <a:pt x="13760" y="65969"/>
                        <a:pt x="4856" y="63035"/>
                        <a:pt x="0" y="58583"/>
                      </a:cubicBezTo>
                    </a:path>
                  </a:pathLst>
                </a:custGeom>
                <a:solidFill>
                  <a:srgbClr val="000000"/>
                </a:solidFill>
                <a:ln w="10108"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108B9F3C-B534-F419-379E-9DAF735EF91D}"/>
                    </a:ext>
                  </a:extLst>
                </p:cNvPr>
                <p:cNvSpPr/>
                <p:nvPr/>
              </p:nvSpPr>
              <p:spPr>
                <a:xfrm>
                  <a:off x="10802952" y="610996"/>
                  <a:ext cx="33793" cy="27419"/>
                </a:xfrm>
                <a:custGeom>
                  <a:avLst/>
                  <a:gdLst>
                    <a:gd name="connsiteX0" fmla="*/ 13558 w 33793"/>
                    <a:gd name="connsiteY0" fmla="*/ 0 h 27419"/>
                    <a:gd name="connsiteX1" fmla="*/ 0 w 33793"/>
                    <a:gd name="connsiteY1" fmla="*/ 0 h 27419"/>
                    <a:gd name="connsiteX2" fmla="*/ 20236 w 33793"/>
                    <a:gd name="connsiteY2" fmla="*/ 27420 h 27419"/>
                    <a:gd name="connsiteX3" fmla="*/ 33794 w 33793"/>
                    <a:gd name="connsiteY3" fmla="*/ 27420 h 27419"/>
                  </a:gdLst>
                  <a:ahLst/>
                  <a:cxnLst>
                    <a:cxn ang="0">
                      <a:pos x="connsiteX0" y="connsiteY0"/>
                    </a:cxn>
                    <a:cxn ang="0">
                      <a:pos x="connsiteX1" y="connsiteY1"/>
                    </a:cxn>
                    <a:cxn ang="0">
                      <a:pos x="connsiteX2" y="connsiteY2"/>
                    </a:cxn>
                    <a:cxn ang="0">
                      <a:pos x="connsiteX3" y="connsiteY3"/>
                    </a:cxn>
                  </a:cxnLst>
                  <a:rect l="l" t="t" r="r" b="b"/>
                  <a:pathLst>
                    <a:path w="33793" h="27419">
                      <a:moveTo>
                        <a:pt x="13558" y="0"/>
                      </a:moveTo>
                      <a:lnTo>
                        <a:pt x="0" y="0"/>
                      </a:lnTo>
                      <a:lnTo>
                        <a:pt x="20236" y="27420"/>
                      </a:lnTo>
                      <a:lnTo>
                        <a:pt x="33794" y="27420"/>
                      </a:lnTo>
                      <a:close/>
                    </a:path>
                  </a:pathLst>
                </a:custGeom>
                <a:solidFill>
                  <a:srgbClr val="000000"/>
                </a:solidFill>
                <a:ln w="10108" cap="flat">
                  <a:noFill/>
                  <a:prstDash val="solid"/>
                  <a:miter/>
                </a:ln>
              </p:spPr>
              <p:txBody>
                <a:bodyPr rtlCol="0" anchor="ctr"/>
                <a:lstStyle/>
                <a:p>
                  <a:endParaRPr lang="es-CO"/>
                </a:p>
              </p:txBody>
            </p:sp>
          </p:grpSp>
          <p:grpSp>
            <p:nvGrpSpPr>
              <p:cNvPr id="12" name="Gráfico 2">
                <a:extLst>
                  <a:ext uri="{FF2B5EF4-FFF2-40B4-BE49-F238E27FC236}">
                    <a16:creationId xmlns:a16="http://schemas.microsoft.com/office/drawing/2014/main" id="{33C3EA9F-17FE-9A8C-1DC9-CD96D5BB0783}"/>
                  </a:ext>
                </a:extLst>
              </p:cNvPr>
              <p:cNvGrpSpPr/>
              <p:nvPr/>
            </p:nvGrpSpPr>
            <p:grpSpPr>
              <a:xfrm>
                <a:off x="10247580" y="412179"/>
                <a:ext cx="313351" cy="312542"/>
                <a:chOff x="10247580" y="412179"/>
                <a:chExt cx="313351" cy="312542"/>
              </a:xfrm>
              <a:solidFill>
                <a:srgbClr val="FFFFFF"/>
              </a:solidFill>
            </p:grpSpPr>
            <p:sp>
              <p:nvSpPr>
                <p:cNvPr id="14" name="Forma libre: forma 13">
                  <a:extLst>
                    <a:ext uri="{FF2B5EF4-FFF2-40B4-BE49-F238E27FC236}">
                      <a16:creationId xmlns:a16="http://schemas.microsoft.com/office/drawing/2014/main" id="{7AC6A1AF-548F-7D3D-C48C-B893A0DFFED7}"/>
                    </a:ext>
                  </a:extLst>
                </p:cNvPr>
                <p:cNvSpPr/>
                <p:nvPr/>
              </p:nvSpPr>
              <p:spPr>
                <a:xfrm>
                  <a:off x="10247580" y="412179"/>
                  <a:ext cx="313351" cy="312542"/>
                </a:xfrm>
                <a:custGeom>
                  <a:avLst/>
                  <a:gdLst>
                    <a:gd name="connsiteX0" fmla="*/ 313250 w 313351"/>
                    <a:gd name="connsiteY0" fmla="*/ 156322 h 312542"/>
                    <a:gd name="connsiteX1" fmla="*/ 235444 w 313351"/>
                    <a:gd name="connsiteY1" fmla="*/ 156322 h 312542"/>
                    <a:gd name="connsiteX2" fmla="*/ 160672 w 313351"/>
                    <a:gd name="connsiteY2" fmla="*/ 7993 h 312542"/>
                    <a:gd name="connsiteX3" fmla="*/ 156625 w 313351"/>
                    <a:gd name="connsiteY3" fmla="*/ 0 h 312542"/>
                    <a:gd name="connsiteX4" fmla="*/ 152578 w 313351"/>
                    <a:gd name="connsiteY4" fmla="*/ 7993 h 312542"/>
                    <a:gd name="connsiteX5" fmla="*/ 77807 w 313351"/>
                    <a:gd name="connsiteY5" fmla="*/ 156322 h 312542"/>
                    <a:gd name="connsiteX6" fmla="*/ 0 w 313351"/>
                    <a:gd name="connsiteY6" fmla="*/ 156322 h 312542"/>
                    <a:gd name="connsiteX7" fmla="*/ 0 w 313351"/>
                    <a:gd name="connsiteY7" fmla="*/ 165327 h 312542"/>
                    <a:gd name="connsiteX8" fmla="*/ 73254 w 313351"/>
                    <a:gd name="connsiteY8" fmla="*/ 165327 h 312542"/>
                    <a:gd name="connsiteX9" fmla="*/ 304 w 313351"/>
                    <a:gd name="connsiteY9" fmla="*/ 308495 h 312542"/>
                    <a:gd name="connsiteX10" fmla="*/ 8398 w 313351"/>
                    <a:gd name="connsiteY10" fmla="*/ 312542 h 312542"/>
                    <a:gd name="connsiteX11" fmla="*/ 83473 w 313351"/>
                    <a:gd name="connsiteY11" fmla="*/ 165327 h 312542"/>
                    <a:gd name="connsiteX12" fmla="*/ 229879 w 313351"/>
                    <a:gd name="connsiteY12" fmla="*/ 165327 h 312542"/>
                    <a:gd name="connsiteX13" fmla="*/ 304954 w 313351"/>
                    <a:gd name="connsiteY13" fmla="*/ 312542 h 312542"/>
                    <a:gd name="connsiteX14" fmla="*/ 313048 w 313351"/>
                    <a:gd name="connsiteY14" fmla="*/ 308495 h 312542"/>
                    <a:gd name="connsiteX15" fmla="*/ 240098 w 313351"/>
                    <a:gd name="connsiteY15" fmla="*/ 165327 h 312542"/>
                    <a:gd name="connsiteX16" fmla="*/ 313352 w 313351"/>
                    <a:gd name="connsiteY16" fmla="*/ 165327 h 312542"/>
                    <a:gd name="connsiteX17" fmla="*/ 313352 w 313351"/>
                    <a:gd name="connsiteY17" fmla="*/ 156322 h 312542"/>
                    <a:gd name="connsiteX18" fmla="*/ 88026 w 313351"/>
                    <a:gd name="connsiteY18" fmla="*/ 156322 h 312542"/>
                    <a:gd name="connsiteX19" fmla="*/ 156726 w 313351"/>
                    <a:gd name="connsiteY19" fmla="*/ 20033 h 312542"/>
                    <a:gd name="connsiteX20" fmla="*/ 225427 w 313351"/>
                    <a:gd name="connsiteY20" fmla="*/ 156322 h 312542"/>
                    <a:gd name="connsiteX21" fmla="*/ 88026 w 313351"/>
                    <a:gd name="connsiteY21" fmla="*/ 156322 h 3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51" h="312542">
                      <a:moveTo>
                        <a:pt x="313250" y="156322"/>
                      </a:moveTo>
                      <a:lnTo>
                        <a:pt x="235444" y="156322"/>
                      </a:lnTo>
                      <a:lnTo>
                        <a:pt x="160672" y="7993"/>
                      </a:lnTo>
                      <a:lnTo>
                        <a:pt x="156625" y="0"/>
                      </a:lnTo>
                      <a:lnTo>
                        <a:pt x="152578" y="7993"/>
                      </a:lnTo>
                      <a:lnTo>
                        <a:pt x="77807" y="156322"/>
                      </a:lnTo>
                      <a:lnTo>
                        <a:pt x="0" y="156322"/>
                      </a:lnTo>
                      <a:lnTo>
                        <a:pt x="0" y="165327"/>
                      </a:lnTo>
                      <a:lnTo>
                        <a:pt x="73254" y="165327"/>
                      </a:lnTo>
                      <a:lnTo>
                        <a:pt x="304" y="308495"/>
                      </a:lnTo>
                      <a:lnTo>
                        <a:pt x="8398" y="312542"/>
                      </a:lnTo>
                      <a:lnTo>
                        <a:pt x="83473" y="165327"/>
                      </a:lnTo>
                      <a:lnTo>
                        <a:pt x="229879" y="165327"/>
                      </a:lnTo>
                      <a:lnTo>
                        <a:pt x="304954" y="312542"/>
                      </a:lnTo>
                      <a:lnTo>
                        <a:pt x="313048" y="308495"/>
                      </a:lnTo>
                      <a:lnTo>
                        <a:pt x="240098" y="165327"/>
                      </a:lnTo>
                      <a:lnTo>
                        <a:pt x="313352" y="165327"/>
                      </a:lnTo>
                      <a:lnTo>
                        <a:pt x="313352" y="156322"/>
                      </a:lnTo>
                      <a:close/>
                      <a:moveTo>
                        <a:pt x="88026" y="156322"/>
                      </a:moveTo>
                      <a:lnTo>
                        <a:pt x="156726" y="20033"/>
                      </a:lnTo>
                      <a:lnTo>
                        <a:pt x="225427" y="156322"/>
                      </a:lnTo>
                      <a:lnTo>
                        <a:pt x="88026" y="156322"/>
                      </a:lnTo>
                      <a:close/>
                    </a:path>
                  </a:pathLst>
                </a:custGeom>
                <a:solidFill>
                  <a:srgbClr val="FFFFFF"/>
                </a:solidFill>
                <a:ln w="10108"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01BA8DF-2053-5A01-C049-78C43E6972AE}"/>
                    </a:ext>
                  </a:extLst>
                </p:cNvPr>
                <p:cNvSpPr/>
                <p:nvPr/>
              </p:nvSpPr>
              <p:spPr>
                <a:xfrm>
                  <a:off x="10536042" y="412280"/>
                  <a:ext cx="24789" cy="24282"/>
                </a:xfrm>
                <a:custGeom>
                  <a:avLst/>
                  <a:gdLst>
                    <a:gd name="connsiteX0" fmla="*/ 24789 w 24789"/>
                    <a:gd name="connsiteY0" fmla="*/ 12040 h 24282"/>
                    <a:gd name="connsiteX1" fmla="*/ 12445 w 24789"/>
                    <a:gd name="connsiteY1" fmla="*/ 24283 h 24282"/>
                    <a:gd name="connsiteX2" fmla="*/ 0 w 24789"/>
                    <a:gd name="connsiteY2" fmla="*/ 12040 h 24282"/>
                    <a:gd name="connsiteX3" fmla="*/ 12445 w 24789"/>
                    <a:gd name="connsiteY3" fmla="*/ 0 h 24282"/>
                    <a:gd name="connsiteX4" fmla="*/ 24789 w 24789"/>
                    <a:gd name="connsiteY4" fmla="*/ 12040 h 24282"/>
                    <a:gd name="connsiteX5" fmla="*/ 3137 w 24789"/>
                    <a:gd name="connsiteY5" fmla="*/ 12040 h 24282"/>
                    <a:gd name="connsiteX6" fmla="*/ 12546 w 24789"/>
                    <a:gd name="connsiteY6" fmla="*/ 21652 h 24282"/>
                    <a:gd name="connsiteX7" fmla="*/ 21754 w 24789"/>
                    <a:gd name="connsiteY7" fmla="*/ 12040 h 24282"/>
                    <a:gd name="connsiteX8" fmla="*/ 12445 w 24789"/>
                    <a:gd name="connsiteY8" fmla="*/ 2327 h 24282"/>
                    <a:gd name="connsiteX9" fmla="*/ 3137 w 24789"/>
                    <a:gd name="connsiteY9" fmla="*/ 12040 h 24282"/>
                    <a:gd name="connsiteX10" fmla="*/ 10523 w 24789"/>
                    <a:gd name="connsiteY10" fmla="*/ 18415 h 24282"/>
                    <a:gd name="connsiteX11" fmla="*/ 7690 w 24789"/>
                    <a:gd name="connsiteY11" fmla="*/ 18415 h 24282"/>
                    <a:gd name="connsiteX12" fmla="*/ 7690 w 24789"/>
                    <a:gd name="connsiteY12" fmla="*/ 6374 h 24282"/>
                    <a:gd name="connsiteX13" fmla="*/ 12344 w 24789"/>
                    <a:gd name="connsiteY13" fmla="*/ 5970 h 24282"/>
                    <a:gd name="connsiteX14" fmla="*/ 16492 w 24789"/>
                    <a:gd name="connsiteY14" fmla="*/ 6880 h 24282"/>
                    <a:gd name="connsiteX15" fmla="*/ 17706 w 24789"/>
                    <a:gd name="connsiteY15" fmla="*/ 9511 h 24282"/>
                    <a:gd name="connsiteX16" fmla="*/ 15177 w 24789"/>
                    <a:gd name="connsiteY16" fmla="*/ 12344 h 24282"/>
                    <a:gd name="connsiteX17" fmla="*/ 15177 w 24789"/>
                    <a:gd name="connsiteY17" fmla="*/ 12445 h 24282"/>
                    <a:gd name="connsiteX18" fmla="*/ 17403 w 24789"/>
                    <a:gd name="connsiteY18" fmla="*/ 15379 h 24282"/>
                    <a:gd name="connsiteX19" fmla="*/ 18314 w 24789"/>
                    <a:gd name="connsiteY19" fmla="*/ 18415 h 24282"/>
                    <a:gd name="connsiteX20" fmla="*/ 15278 w 24789"/>
                    <a:gd name="connsiteY20" fmla="*/ 18415 h 24282"/>
                    <a:gd name="connsiteX21" fmla="*/ 14368 w 24789"/>
                    <a:gd name="connsiteY21" fmla="*/ 15480 h 24282"/>
                    <a:gd name="connsiteX22" fmla="*/ 11838 w 24789"/>
                    <a:gd name="connsiteY22" fmla="*/ 13558 h 24282"/>
                    <a:gd name="connsiteX23" fmla="*/ 10523 w 24789"/>
                    <a:gd name="connsiteY23" fmla="*/ 13558 h 24282"/>
                    <a:gd name="connsiteX24" fmla="*/ 10523 w 24789"/>
                    <a:gd name="connsiteY24" fmla="*/ 18415 h 24282"/>
                    <a:gd name="connsiteX25" fmla="*/ 10624 w 24789"/>
                    <a:gd name="connsiteY25" fmla="*/ 11534 h 24282"/>
                    <a:gd name="connsiteX26" fmla="*/ 11939 w 24789"/>
                    <a:gd name="connsiteY26" fmla="*/ 11534 h 24282"/>
                    <a:gd name="connsiteX27" fmla="*/ 14772 w 24789"/>
                    <a:gd name="connsiteY27" fmla="*/ 9814 h 24282"/>
                    <a:gd name="connsiteX28" fmla="*/ 12243 w 24789"/>
                    <a:gd name="connsiteY28" fmla="*/ 7993 h 24282"/>
                    <a:gd name="connsiteX29" fmla="*/ 10725 w 24789"/>
                    <a:gd name="connsiteY29" fmla="*/ 8094 h 24282"/>
                    <a:gd name="connsiteX30" fmla="*/ 10725 w 24789"/>
                    <a:gd name="connsiteY30" fmla="*/ 11534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89" h="24282">
                      <a:moveTo>
                        <a:pt x="24789" y="12040"/>
                      </a:moveTo>
                      <a:cubicBezTo>
                        <a:pt x="24789" y="18920"/>
                        <a:pt x="19427" y="24283"/>
                        <a:pt x="12445" y="24283"/>
                      </a:cubicBezTo>
                      <a:cubicBezTo>
                        <a:pt x="5565" y="24283"/>
                        <a:pt x="0" y="18920"/>
                        <a:pt x="0" y="12040"/>
                      </a:cubicBezTo>
                      <a:cubicBezTo>
                        <a:pt x="0" y="5362"/>
                        <a:pt x="5565" y="0"/>
                        <a:pt x="12445" y="0"/>
                      </a:cubicBezTo>
                      <a:cubicBezTo>
                        <a:pt x="19427" y="0"/>
                        <a:pt x="24789" y="5362"/>
                        <a:pt x="24789" y="12040"/>
                      </a:cubicBezTo>
                      <a:close/>
                      <a:moveTo>
                        <a:pt x="3137" y="12040"/>
                      </a:moveTo>
                      <a:cubicBezTo>
                        <a:pt x="3137" y="17403"/>
                        <a:pt x="7083" y="21652"/>
                        <a:pt x="12546" y="21652"/>
                      </a:cubicBezTo>
                      <a:cubicBezTo>
                        <a:pt x="17808" y="21652"/>
                        <a:pt x="21754" y="17403"/>
                        <a:pt x="21754" y="12040"/>
                      </a:cubicBezTo>
                      <a:cubicBezTo>
                        <a:pt x="21754" y="6678"/>
                        <a:pt x="17808" y="2327"/>
                        <a:pt x="12445" y="2327"/>
                      </a:cubicBezTo>
                      <a:cubicBezTo>
                        <a:pt x="7083" y="2428"/>
                        <a:pt x="3137" y="6779"/>
                        <a:pt x="3137" y="12040"/>
                      </a:cubicBezTo>
                      <a:close/>
                      <a:moveTo>
                        <a:pt x="10523" y="18415"/>
                      </a:moveTo>
                      <a:lnTo>
                        <a:pt x="7690" y="18415"/>
                      </a:lnTo>
                      <a:lnTo>
                        <a:pt x="7690" y="6374"/>
                      </a:lnTo>
                      <a:cubicBezTo>
                        <a:pt x="8803" y="6172"/>
                        <a:pt x="10320" y="5970"/>
                        <a:pt x="12344" y="5970"/>
                      </a:cubicBezTo>
                      <a:cubicBezTo>
                        <a:pt x="14671" y="5970"/>
                        <a:pt x="15683" y="6374"/>
                        <a:pt x="16492" y="6880"/>
                      </a:cubicBezTo>
                      <a:cubicBezTo>
                        <a:pt x="17201" y="7386"/>
                        <a:pt x="17706" y="8398"/>
                        <a:pt x="17706" y="9511"/>
                      </a:cubicBezTo>
                      <a:cubicBezTo>
                        <a:pt x="17706" y="10826"/>
                        <a:pt x="16695" y="11838"/>
                        <a:pt x="15177" y="12344"/>
                      </a:cubicBezTo>
                      <a:lnTo>
                        <a:pt x="15177" y="12445"/>
                      </a:lnTo>
                      <a:cubicBezTo>
                        <a:pt x="16391" y="12850"/>
                        <a:pt x="16998" y="13760"/>
                        <a:pt x="17403" y="15379"/>
                      </a:cubicBezTo>
                      <a:cubicBezTo>
                        <a:pt x="17808" y="17200"/>
                        <a:pt x="18010" y="17909"/>
                        <a:pt x="18314" y="18415"/>
                      </a:cubicBezTo>
                      <a:lnTo>
                        <a:pt x="15278" y="18415"/>
                      </a:lnTo>
                      <a:cubicBezTo>
                        <a:pt x="14873" y="18010"/>
                        <a:pt x="14671" y="16897"/>
                        <a:pt x="14368" y="15480"/>
                      </a:cubicBezTo>
                      <a:cubicBezTo>
                        <a:pt x="14165" y="14165"/>
                        <a:pt x="13457" y="13558"/>
                        <a:pt x="11838" y="13558"/>
                      </a:cubicBezTo>
                      <a:lnTo>
                        <a:pt x="10523" y="13558"/>
                      </a:lnTo>
                      <a:lnTo>
                        <a:pt x="10523" y="18415"/>
                      </a:lnTo>
                      <a:close/>
                      <a:moveTo>
                        <a:pt x="10624" y="11534"/>
                      </a:moveTo>
                      <a:lnTo>
                        <a:pt x="11939" y="11534"/>
                      </a:lnTo>
                      <a:cubicBezTo>
                        <a:pt x="13457" y="11534"/>
                        <a:pt x="14772" y="11029"/>
                        <a:pt x="14772" y="9814"/>
                      </a:cubicBezTo>
                      <a:cubicBezTo>
                        <a:pt x="14772" y="8701"/>
                        <a:pt x="13963" y="7993"/>
                        <a:pt x="12243" y="7993"/>
                      </a:cubicBezTo>
                      <a:cubicBezTo>
                        <a:pt x="11535" y="7993"/>
                        <a:pt x="11029" y="8094"/>
                        <a:pt x="10725" y="8094"/>
                      </a:cubicBezTo>
                      <a:lnTo>
                        <a:pt x="10725" y="11534"/>
                      </a:lnTo>
                      <a:close/>
                    </a:path>
                  </a:pathLst>
                </a:custGeom>
                <a:solidFill>
                  <a:srgbClr val="FFFFFF"/>
                </a:solidFill>
                <a:ln w="10108" cap="flat">
                  <a:noFill/>
                  <a:prstDash val="solid"/>
                  <a:miter/>
                </a:ln>
              </p:spPr>
              <p:txBody>
                <a:bodyPr rtlCol="0" anchor="ctr"/>
                <a:lstStyle/>
                <a:p>
                  <a:endParaRPr lang="es-CO"/>
                </a:p>
              </p:txBody>
            </p:sp>
          </p:grpSp>
          <p:sp>
            <p:nvSpPr>
              <p:cNvPr id="13" name="Forma libre: forma 12">
                <a:extLst>
                  <a:ext uri="{FF2B5EF4-FFF2-40B4-BE49-F238E27FC236}">
                    <a16:creationId xmlns:a16="http://schemas.microsoft.com/office/drawing/2014/main" id="{3D3F3DDA-DFD9-E44C-4415-7421180AB9D6}"/>
                  </a:ext>
                </a:extLst>
              </p:cNvPr>
              <p:cNvSpPr/>
              <p:nvPr/>
            </p:nvSpPr>
            <p:spPr>
              <a:xfrm>
                <a:off x="10221274" y="385468"/>
                <a:ext cx="366065" cy="366065"/>
              </a:xfrm>
              <a:custGeom>
                <a:avLst/>
                <a:gdLst>
                  <a:gd name="connsiteX0" fmla="*/ 0 w 366065"/>
                  <a:gd name="connsiteY0" fmla="*/ 0 h 366065"/>
                  <a:gd name="connsiteX1" fmla="*/ 0 w 366065"/>
                  <a:gd name="connsiteY1" fmla="*/ 366066 h 366065"/>
                  <a:gd name="connsiteX2" fmla="*/ 366066 w 366065"/>
                  <a:gd name="connsiteY2" fmla="*/ 366066 h 366065"/>
                  <a:gd name="connsiteX3" fmla="*/ 366066 w 366065"/>
                  <a:gd name="connsiteY3" fmla="*/ 0 h 366065"/>
                  <a:gd name="connsiteX4" fmla="*/ 0 w 366065"/>
                  <a:gd name="connsiteY4" fmla="*/ 0 h 366065"/>
                  <a:gd name="connsiteX5" fmla="*/ 356353 w 366065"/>
                  <a:gd name="connsiteY5" fmla="*/ 356353 h 366065"/>
                  <a:gd name="connsiteX6" fmla="*/ 9814 w 366065"/>
                  <a:gd name="connsiteY6" fmla="*/ 356353 h 366065"/>
                  <a:gd name="connsiteX7" fmla="*/ 9814 w 366065"/>
                  <a:gd name="connsiteY7" fmla="*/ 9814 h 366065"/>
                  <a:gd name="connsiteX8" fmla="*/ 356353 w 366065"/>
                  <a:gd name="connsiteY8" fmla="*/ 9814 h 366065"/>
                  <a:gd name="connsiteX9" fmla="*/ 356353 w 366065"/>
                  <a:gd name="connsiteY9" fmla="*/ 356353 h 3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065" h="366065">
                    <a:moveTo>
                      <a:pt x="0" y="0"/>
                    </a:moveTo>
                    <a:lnTo>
                      <a:pt x="0" y="366066"/>
                    </a:lnTo>
                    <a:lnTo>
                      <a:pt x="366066" y="366066"/>
                    </a:lnTo>
                    <a:lnTo>
                      <a:pt x="366066" y="0"/>
                    </a:lnTo>
                    <a:lnTo>
                      <a:pt x="0" y="0"/>
                    </a:lnTo>
                    <a:close/>
                    <a:moveTo>
                      <a:pt x="356353" y="356353"/>
                    </a:moveTo>
                    <a:lnTo>
                      <a:pt x="9814" y="356353"/>
                    </a:lnTo>
                    <a:lnTo>
                      <a:pt x="9814" y="9814"/>
                    </a:lnTo>
                    <a:lnTo>
                      <a:pt x="356353" y="9814"/>
                    </a:lnTo>
                    <a:lnTo>
                      <a:pt x="356353" y="356353"/>
                    </a:lnTo>
                    <a:close/>
                  </a:path>
                </a:pathLst>
              </a:custGeom>
              <a:solidFill>
                <a:srgbClr val="E30613"/>
              </a:solidFill>
              <a:ln w="10108" cap="flat">
                <a:noFill/>
                <a:prstDash val="solid"/>
                <a:miter/>
              </a:ln>
            </p:spPr>
            <p:txBody>
              <a:bodyPr rtlCol="0" anchor="ctr"/>
              <a:lstStyle/>
              <a:p>
                <a:endParaRPr lang="es-CO"/>
              </a:p>
            </p:txBody>
          </p:sp>
        </p:grpSp>
      </p:grpSp>
      <p:grpSp>
        <p:nvGrpSpPr>
          <p:cNvPr id="66" name="Gráfico 2">
            <a:extLst>
              <a:ext uri="{FF2B5EF4-FFF2-40B4-BE49-F238E27FC236}">
                <a16:creationId xmlns:a16="http://schemas.microsoft.com/office/drawing/2014/main" id="{2D5ED66B-FA46-9187-B7BF-24AB287053DD}"/>
              </a:ext>
            </a:extLst>
          </p:cNvPr>
          <p:cNvGrpSpPr/>
          <p:nvPr/>
        </p:nvGrpSpPr>
        <p:grpSpPr>
          <a:xfrm>
            <a:off x="6115165" y="394878"/>
            <a:ext cx="707950" cy="199828"/>
            <a:chOff x="6115122" y="284086"/>
            <a:chExt cx="707950" cy="199828"/>
          </a:xfrm>
          <a:solidFill>
            <a:srgbClr val="312783"/>
          </a:solidFill>
        </p:grpSpPr>
        <p:sp>
          <p:nvSpPr>
            <p:cNvPr id="67" name="Forma libre: forma 66">
              <a:extLst>
                <a:ext uri="{FF2B5EF4-FFF2-40B4-BE49-F238E27FC236}">
                  <a16:creationId xmlns:a16="http://schemas.microsoft.com/office/drawing/2014/main" id="{48D8C83F-0888-3A47-99AE-9C150AA5D1D9}"/>
                </a:ext>
              </a:extLst>
            </p:cNvPr>
            <p:cNvSpPr/>
            <p:nvPr/>
          </p:nvSpPr>
          <p:spPr>
            <a:xfrm>
              <a:off x="6115122" y="284086"/>
              <a:ext cx="187687" cy="197096"/>
            </a:xfrm>
            <a:custGeom>
              <a:avLst/>
              <a:gdLst>
                <a:gd name="connsiteX0" fmla="*/ 178075 w 187687"/>
                <a:gd name="connsiteY0" fmla="*/ 112815 h 197096"/>
                <a:gd name="connsiteX1" fmla="*/ 187687 w 187687"/>
                <a:gd name="connsiteY1" fmla="*/ 143067 h 197096"/>
                <a:gd name="connsiteX2" fmla="*/ 166844 w 187687"/>
                <a:gd name="connsiteY2" fmla="*/ 183033 h 197096"/>
                <a:gd name="connsiteX3" fmla="*/ 106542 w 187687"/>
                <a:gd name="connsiteY3" fmla="*/ 197097 h 197096"/>
                <a:gd name="connsiteX4" fmla="*/ 0 w 187687"/>
                <a:gd name="connsiteY4" fmla="*/ 197097 h 197096"/>
                <a:gd name="connsiteX5" fmla="*/ 0 w 187687"/>
                <a:gd name="connsiteY5" fmla="*/ 0 h 197096"/>
                <a:gd name="connsiteX6" fmla="*/ 100876 w 187687"/>
                <a:gd name="connsiteY6" fmla="*/ 0 h 197096"/>
                <a:gd name="connsiteX7" fmla="*/ 158345 w 187687"/>
                <a:gd name="connsiteY7" fmla="*/ 13963 h 197096"/>
                <a:gd name="connsiteX8" fmla="*/ 178075 w 187687"/>
                <a:gd name="connsiteY8" fmla="*/ 51601 h 197096"/>
                <a:gd name="connsiteX9" fmla="*/ 171195 w 187687"/>
                <a:gd name="connsiteY9" fmla="*/ 76795 h 197096"/>
                <a:gd name="connsiteX10" fmla="*/ 151566 w 187687"/>
                <a:gd name="connsiteY10" fmla="*/ 94400 h 197096"/>
                <a:gd name="connsiteX11" fmla="*/ 178075 w 187687"/>
                <a:gd name="connsiteY11" fmla="*/ 112815 h 197096"/>
                <a:gd name="connsiteX12" fmla="*/ 55244 w 187687"/>
                <a:gd name="connsiteY12" fmla="*/ 40269 h 197096"/>
                <a:gd name="connsiteX13" fmla="*/ 55244 w 187687"/>
                <a:gd name="connsiteY13" fmla="*/ 78313 h 197096"/>
                <a:gd name="connsiteX14" fmla="*/ 93591 w 187687"/>
                <a:gd name="connsiteY14" fmla="*/ 78313 h 197096"/>
                <a:gd name="connsiteX15" fmla="*/ 121718 w 187687"/>
                <a:gd name="connsiteY15" fmla="*/ 59190 h 197096"/>
                <a:gd name="connsiteX16" fmla="*/ 93591 w 187687"/>
                <a:gd name="connsiteY16" fmla="*/ 40269 h 197096"/>
                <a:gd name="connsiteX17" fmla="*/ 55244 w 187687"/>
                <a:gd name="connsiteY17" fmla="*/ 40269 h 197096"/>
                <a:gd name="connsiteX18" fmla="*/ 131330 w 187687"/>
                <a:gd name="connsiteY18" fmla="*/ 136895 h 197096"/>
                <a:gd name="connsiteX19" fmla="*/ 101989 w 187687"/>
                <a:gd name="connsiteY19" fmla="*/ 116862 h 197096"/>
                <a:gd name="connsiteX20" fmla="*/ 55244 w 187687"/>
                <a:gd name="connsiteY20" fmla="*/ 116862 h 197096"/>
                <a:gd name="connsiteX21" fmla="*/ 55244 w 187687"/>
                <a:gd name="connsiteY21" fmla="*/ 156827 h 197096"/>
                <a:gd name="connsiteX22" fmla="*/ 101989 w 187687"/>
                <a:gd name="connsiteY22" fmla="*/ 156827 h 197096"/>
                <a:gd name="connsiteX23" fmla="*/ 131330 w 187687"/>
                <a:gd name="connsiteY23" fmla="*/ 136895 h 1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687" h="197096">
                  <a:moveTo>
                    <a:pt x="178075" y="112815"/>
                  </a:moveTo>
                  <a:cubicBezTo>
                    <a:pt x="184450" y="121212"/>
                    <a:pt x="187687" y="131229"/>
                    <a:pt x="187687" y="143067"/>
                  </a:cubicBezTo>
                  <a:cubicBezTo>
                    <a:pt x="187687" y="160369"/>
                    <a:pt x="180706" y="173724"/>
                    <a:pt x="166844" y="183033"/>
                  </a:cubicBezTo>
                  <a:cubicBezTo>
                    <a:pt x="152983" y="192442"/>
                    <a:pt x="132848" y="197097"/>
                    <a:pt x="106542" y="197097"/>
                  </a:cubicBezTo>
                  <a:lnTo>
                    <a:pt x="0" y="197097"/>
                  </a:lnTo>
                  <a:lnTo>
                    <a:pt x="0" y="0"/>
                  </a:lnTo>
                  <a:lnTo>
                    <a:pt x="100876" y="0"/>
                  </a:lnTo>
                  <a:cubicBezTo>
                    <a:pt x="126069" y="0"/>
                    <a:pt x="145192" y="4654"/>
                    <a:pt x="158345" y="13963"/>
                  </a:cubicBezTo>
                  <a:cubicBezTo>
                    <a:pt x="171499" y="23271"/>
                    <a:pt x="178075" y="35817"/>
                    <a:pt x="178075" y="51601"/>
                  </a:cubicBezTo>
                  <a:cubicBezTo>
                    <a:pt x="178075" y="61011"/>
                    <a:pt x="175748" y="69409"/>
                    <a:pt x="171195" y="76795"/>
                  </a:cubicBezTo>
                  <a:cubicBezTo>
                    <a:pt x="166541" y="84181"/>
                    <a:pt x="160065" y="90049"/>
                    <a:pt x="151566" y="94400"/>
                  </a:cubicBezTo>
                  <a:cubicBezTo>
                    <a:pt x="162898" y="98245"/>
                    <a:pt x="171701" y="104417"/>
                    <a:pt x="178075" y="112815"/>
                  </a:cubicBezTo>
                  <a:close/>
                  <a:moveTo>
                    <a:pt x="55244" y="40269"/>
                  </a:moveTo>
                  <a:lnTo>
                    <a:pt x="55244" y="78313"/>
                  </a:lnTo>
                  <a:lnTo>
                    <a:pt x="93591" y="78313"/>
                  </a:lnTo>
                  <a:cubicBezTo>
                    <a:pt x="112410" y="78313"/>
                    <a:pt x="121718" y="71938"/>
                    <a:pt x="121718" y="59190"/>
                  </a:cubicBezTo>
                  <a:cubicBezTo>
                    <a:pt x="121718" y="46644"/>
                    <a:pt x="112309" y="40269"/>
                    <a:pt x="93591" y="40269"/>
                  </a:cubicBezTo>
                  <a:lnTo>
                    <a:pt x="55244" y="40269"/>
                  </a:lnTo>
                  <a:close/>
                  <a:moveTo>
                    <a:pt x="131330" y="136895"/>
                  </a:moveTo>
                  <a:cubicBezTo>
                    <a:pt x="131330" y="123540"/>
                    <a:pt x="121516" y="116862"/>
                    <a:pt x="101989" y="116862"/>
                  </a:cubicBezTo>
                  <a:lnTo>
                    <a:pt x="55244" y="116862"/>
                  </a:lnTo>
                  <a:lnTo>
                    <a:pt x="55244" y="156827"/>
                  </a:lnTo>
                  <a:lnTo>
                    <a:pt x="101989" y="156827"/>
                  </a:lnTo>
                  <a:cubicBezTo>
                    <a:pt x="121516" y="156827"/>
                    <a:pt x="131330" y="150251"/>
                    <a:pt x="131330" y="136895"/>
                  </a:cubicBezTo>
                  <a:close/>
                </a:path>
              </a:pathLst>
            </a:custGeom>
            <a:solidFill>
              <a:srgbClr val="312783"/>
            </a:solidFill>
            <a:ln w="10108" cap="flat">
              <a:noFill/>
              <a:prstDash val="solid"/>
              <a:miter/>
            </a:ln>
          </p:spPr>
          <p:txBody>
            <a:bodyPr rtlCol="0" anchor="ctr"/>
            <a:lstStyle/>
            <a:p>
              <a:endParaRPr lang="es-CO"/>
            </a:p>
          </p:txBody>
        </p:sp>
        <p:sp>
          <p:nvSpPr>
            <p:cNvPr id="68" name="Forma libre: forma 67">
              <a:extLst>
                <a:ext uri="{FF2B5EF4-FFF2-40B4-BE49-F238E27FC236}">
                  <a16:creationId xmlns:a16="http://schemas.microsoft.com/office/drawing/2014/main" id="{247C1B80-4720-EFB6-8F99-924828D160D6}"/>
                </a:ext>
              </a:extLst>
            </p:cNvPr>
            <p:cNvSpPr/>
            <p:nvPr/>
          </p:nvSpPr>
          <p:spPr>
            <a:xfrm>
              <a:off x="6319605" y="326177"/>
              <a:ext cx="165649" cy="157738"/>
            </a:xfrm>
            <a:custGeom>
              <a:avLst/>
              <a:gdLst>
                <a:gd name="connsiteX0" fmla="*/ 164922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4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922 w 165649"/>
                <a:gd name="connsiteY17" fmla="*/ 92275 h 157738"/>
                <a:gd name="connsiteX18" fmla="*/ 63642 w 165649"/>
                <a:gd name="connsiteY18" fmla="*/ 44923 h 157738"/>
                <a:gd name="connsiteX19" fmla="*/ 53119 w 165649"/>
                <a:gd name="connsiteY19" fmla="*/ 64046 h 157738"/>
                <a:gd name="connsiteX20" fmla="*/ 115648 w 165649"/>
                <a:gd name="connsiteY20" fmla="*/ 64046 h 157738"/>
                <a:gd name="connsiteX21" fmla="*/ 105125 w 165649"/>
                <a:gd name="connsiteY21" fmla="*/ 44923 h 157738"/>
                <a:gd name="connsiteX22" fmla="*/ 84383 w 165649"/>
                <a:gd name="connsiteY22" fmla="*/ 37841 h 157738"/>
                <a:gd name="connsiteX23" fmla="*/ 63642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922"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4" y="157738"/>
                  </a:cubicBezTo>
                  <a:cubicBezTo>
                    <a:pt x="71736" y="157738"/>
                    <a:pt x="56053" y="154399"/>
                    <a:pt x="42495" y="147620"/>
                  </a:cubicBezTo>
                  <a:cubicBezTo>
                    <a:pt x="28937" y="140841"/>
                    <a:pt x="18516" y="131432"/>
                    <a:pt x="11130" y="119492"/>
                  </a:cubicBezTo>
                  <a:cubicBezTo>
                    <a:pt x="3744" y="107553"/>
                    <a:pt x="0" y="93894"/>
                    <a:pt x="0" y="78616"/>
                  </a:cubicBezTo>
                  <a:cubicBezTo>
                    <a:pt x="0" y="63540"/>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2089" y="48667"/>
                    <a:pt x="165630" y="62832"/>
                    <a:pt x="165630" y="79122"/>
                  </a:cubicBezTo>
                  <a:cubicBezTo>
                    <a:pt x="165731" y="79426"/>
                    <a:pt x="165428" y="83776"/>
                    <a:pt x="164922" y="92275"/>
                  </a:cubicBezTo>
                  <a:close/>
                  <a:moveTo>
                    <a:pt x="63642" y="44923"/>
                  </a:moveTo>
                  <a:cubicBezTo>
                    <a:pt x="58077" y="49578"/>
                    <a:pt x="54536" y="56053"/>
                    <a:pt x="53119" y="64046"/>
                  </a:cubicBezTo>
                  <a:lnTo>
                    <a:pt x="115648" y="64046"/>
                  </a:lnTo>
                  <a:cubicBezTo>
                    <a:pt x="114130" y="55952"/>
                    <a:pt x="110589" y="49578"/>
                    <a:pt x="105125" y="44923"/>
                  </a:cubicBezTo>
                  <a:cubicBezTo>
                    <a:pt x="99560" y="40269"/>
                    <a:pt x="92680" y="37841"/>
                    <a:pt x="84383" y="37841"/>
                  </a:cubicBezTo>
                  <a:cubicBezTo>
                    <a:pt x="76087" y="37841"/>
                    <a:pt x="69105" y="40269"/>
                    <a:pt x="63642" y="44923"/>
                  </a:cubicBezTo>
                  <a:close/>
                </a:path>
              </a:pathLst>
            </a:custGeom>
            <a:solidFill>
              <a:srgbClr val="312783"/>
            </a:solidFill>
            <a:ln w="10108" cap="flat">
              <a:noFill/>
              <a:prstDash val="solid"/>
              <a:miter/>
            </a:ln>
          </p:spPr>
          <p:txBody>
            <a:bodyPr rtlCol="0" anchor="ctr"/>
            <a:lstStyle/>
            <a:p>
              <a:endParaRPr lang="es-CO"/>
            </a:p>
          </p:txBody>
        </p:sp>
        <p:sp>
          <p:nvSpPr>
            <p:cNvPr id="69" name="Forma libre: forma 68">
              <a:extLst>
                <a:ext uri="{FF2B5EF4-FFF2-40B4-BE49-F238E27FC236}">
                  <a16:creationId xmlns:a16="http://schemas.microsoft.com/office/drawing/2014/main" id="{5329A4B6-E07B-3FFF-3186-98EDA919E8CD}"/>
                </a:ext>
              </a:extLst>
            </p:cNvPr>
            <p:cNvSpPr/>
            <p:nvPr/>
          </p:nvSpPr>
          <p:spPr>
            <a:xfrm>
              <a:off x="6500514" y="32597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642" y="107553"/>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839"/>
                    <a:pt x="55649" y="154399"/>
                    <a:pt x="42293" y="147620"/>
                  </a:cubicBezTo>
                  <a:close/>
                </a:path>
              </a:pathLst>
            </a:custGeom>
            <a:solidFill>
              <a:srgbClr val="312783"/>
            </a:solidFill>
            <a:ln w="10108" cap="flat">
              <a:noFill/>
              <a:prstDash val="solid"/>
              <a:miter/>
            </a:ln>
          </p:spPr>
          <p:txBody>
            <a:bodyPr rtlCol="0" anchor="ctr"/>
            <a:lstStyle/>
            <a:p>
              <a:endParaRPr lang="es-CO"/>
            </a:p>
          </p:txBody>
        </p:sp>
        <p:sp>
          <p:nvSpPr>
            <p:cNvPr id="70" name="Forma libre: forma 69">
              <a:extLst>
                <a:ext uri="{FF2B5EF4-FFF2-40B4-BE49-F238E27FC236}">
                  <a16:creationId xmlns:a16="http://schemas.microsoft.com/office/drawing/2014/main" id="{AC395C53-BA46-3F06-8199-0BA9254E0C57}"/>
                </a:ext>
              </a:extLst>
            </p:cNvPr>
            <p:cNvSpPr/>
            <p:nvPr/>
          </p:nvSpPr>
          <p:spPr>
            <a:xfrm>
              <a:off x="6671203" y="326172"/>
              <a:ext cx="151869" cy="157641"/>
            </a:xfrm>
            <a:custGeom>
              <a:avLst/>
              <a:gdLst>
                <a:gd name="connsiteX0" fmla="*/ 131836 w 151869"/>
                <a:gd name="connsiteY0" fmla="*/ 17206 h 157641"/>
                <a:gd name="connsiteX1" fmla="*/ 151870 w 151869"/>
                <a:gd name="connsiteY1" fmla="*/ 70324 h 157641"/>
                <a:gd name="connsiteX2" fmla="*/ 151870 w 151869"/>
                <a:gd name="connsiteY2" fmla="*/ 155113 h 157641"/>
                <a:gd name="connsiteX3" fmla="*/ 101989 w 151869"/>
                <a:gd name="connsiteY3" fmla="*/ 155113 h 157641"/>
                <a:gd name="connsiteX4" fmla="*/ 101989 w 151869"/>
                <a:gd name="connsiteY4" fmla="*/ 135383 h 157641"/>
                <a:gd name="connsiteX5" fmla="*/ 56863 w 151869"/>
                <a:gd name="connsiteY5" fmla="*/ 157642 h 157641"/>
                <a:gd name="connsiteX6" fmla="*/ 26205 w 151869"/>
                <a:gd name="connsiteY6" fmla="*/ 151470 h 157641"/>
                <a:gd name="connsiteX7" fmla="*/ 6577 w 151869"/>
                <a:gd name="connsiteY7" fmla="*/ 134674 h 157641"/>
                <a:gd name="connsiteX8" fmla="*/ 0 w 151869"/>
                <a:gd name="connsiteY8" fmla="*/ 110594 h 157641"/>
                <a:gd name="connsiteX9" fmla="*/ 16593 w 151869"/>
                <a:gd name="connsiteY9" fmla="*/ 76901 h 157641"/>
                <a:gd name="connsiteX10" fmla="*/ 67891 w 151869"/>
                <a:gd name="connsiteY10" fmla="*/ 64962 h 157641"/>
                <a:gd name="connsiteX11" fmla="*/ 98346 w 151869"/>
                <a:gd name="connsiteY11" fmla="*/ 64962 h 157641"/>
                <a:gd name="connsiteX12" fmla="*/ 65969 w 151869"/>
                <a:gd name="connsiteY12" fmla="*/ 40780 h 157641"/>
                <a:gd name="connsiteX13" fmla="*/ 43709 w 151869"/>
                <a:gd name="connsiteY13" fmla="*/ 44321 h 157641"/>
                <a:gd name="connsiteX14" fmla="*/ 24587 w 151869"/>
                <a:gd name="connsiteY14" fmla="*/ 54035 h 157641"/>
                <a:gd name="connsiteX15" fmla="*/ 6577 w 151869"/>
                <a:gd name="connsiteY15" fmla="*/ 17711 h 157641"/>
                <a:gd name="connsiteX16" fmla="*/ 37436 w 151869"/>
                <a:gd name="connsiteY16" fmla="*/ 4659 h 157641"/>
                <a:gd name="connsiteX17" fmla="*/ 73962 w 151869"/>
                <a:gd name="connsiteY17" fmla="*/ 5 h 157641"/>
                <a:gd name="connsiteX18" fmla="*/ 131836 w 151869"/>
                <a:gd name="connsiteY18" fmla="*/ 17206 h 157641"/>
                <a:gd name="connsiteX19" fmla="*/ 88228 w 151869"/>
                <a:gd name="connsiteY19" fmla="*/ 119295 h 157641"/>
                <a:gd name="connsiteX20" fmla="*/ 98346 w 151869"/>
                <a:gd name="connsiteY20" fmla="*/ 106041 h 157641"/>
                <a:gd name="connsiteX21" fmla="*/ 98346 w 151869"/>
                <a:gd name="connsiteY21" fmla="*/ 92786 h 157641"/>
                <a:gd name="connsiteX22" fmla="*/ 75277 w 151869"/>
                <a:gd name="connsiteY22" fmla="*/ 92786 h 157641"/>
                <a:gd name="connsiteX23" fmla="*/ 51905 w 151869"/>
                <a:gd name="connsiteY23" fmla="*/ 108267 h 157641"/>
                <a:gd name="connsiteX24" fmla="*/ 57267 w 151869"/>
                <a:gd name="connsiteY24" fmla="*/ 119497 h 157641"/>
                <a:gd name="connsiteX25" fmla="*/ 71938 w 151869"/>
                <a:gd name="connsiteY25" fmla="*/ 123747 h 157641"/>
                <a:gd name="connsiteX26" fmla="*/ 88228 w 151869"/>
                <a:gd name="connsiteY26" fmla="*/ 119295 h 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41">
                  <a:moveTo>
                    <a:pt x="131836" y="17206"/>
                  </a:moveTo>
                  <a:cubicBezTo>
                    <a:pt x="145192" y="28740"/>
                    <a:pt x="151870" y="46446"/>
                    <a:pt x="151870" y="70324"/>
                  </a:cubicBezTo>
                  <a:lnTo>
                    <a:pt x="151870" y="155113"/>
                  </a:lnTo>
                  <a:lnTo>
                    <a:pt x="101989" y="155113"/>
                  </a:lnTo>
                  <a:lnTo>
                    <a:pt x="101989" y="135383"/>
                  </a:lnTo>
                  <a:cubicBezTo>
                    <a:pt x="94299" y="150256"/>
                    <a:pt x="79223" y="157642"/>
                    <a:pt x="56863" y="157642"/>
                  </a:cubicBezTo>
                  <a:cubicBezTo>
                    <a:pt x="45025" y="157642"/>
                    <a:pt x="34806" y="155618"/>
                    <a:pt x="26205" y="151470"/>
                  </a:cubicBezTo>
                  <a:cubicBezTo>
                    <a:pt x="17605" y="147322"/>
                    <a:pt x="11029" y="141757"/>
                    <a:pt x="6577" y="134674"/>
                  </a:cubicBezTo>
                  <a:cubicBezTo>
                    <a:pt x="2125" y="127592"/>
                    <a:pt x="0" y="119599"/>
                    <a:pt x="0" y="110594"/>
                  </a:cubicBezTo>
                  <a:cubicBezTo>
                    <a:pt x="0" y="96125"/>
                    <a:pt x="5565" y="84894"/>
                    <a:pt x="16593" y="76901"/>
                  </a:cubicBezTo>
                  <a:cubicBezTo>
                    <a:pt x="27723" y="68908"/>
                    <a:pt x="44822" y="64962"/>
                    <a:pt x="67891" y="64962"/>
                  </a:cubicBezTo>
                  <a:lnTo>
                    <a:pt x="98346" y="64962"/>
                  </a:lnTo>
                  <a:cubicBezTo>
                    <a:pt x="97436" y="48773"/>
                    <a:pt x="86609" y="40780"/>
                    <a:pt x="65969" y="40780"/>
                  </a:cubicBezTo>
                  <a:cubicBezTo>
                    <a:pt x="58684" y="40780"/>
                    <a:pt x="51197" y="41994"/>
                    <a:pt x="43709" y="44321"/>
                  </a:cubicBezTo>
                  <a:cubicBezTo>
                    <a:pt x="36222" y="46649"/>
                    <a:pt x="29848" y="49886"/>
                    <a:pt x="24587" y="54035"/>
                  </a:cubicBezTo>
                  <a:lnTo>
                    <a:pt x="6577" y="17711"/>
                  </a:lnTo>
                  <a:cubicBezTo>
                    <a:pt x="14975" y="12045"/>
                    <a:pt x="25295" y="7695"/>
                    <a:pt x="37436" y="4659"/>
                  </a:cubicBezTo>
                  <a:cubicBezTo>
                    <a:pt x="49578" y="1523"/>
                    <a:pt x="61719" y="5"/>
                    <a:pt x="73962" y="5"/>
                  </a:cubicBezTo>
                  <a:cubicBezTo>
                    <a:pt x="99156" y="-197"/>
                    <a:pt x="118582" y="5671"/>
                    <a:pt x="131836" y="17206"/>
                  </a:cubicBezTo>
                  <a:close/>
                  <a:moveTo>
                    <a:pt x="88228" y="119295"/>
                  </a:moveTo>
                  <a:cubicBezTo>
                    <a:pt x="92882" y="116260"/>
                    <a:pt x="96323" y="111909"/>
                    <a:pt x="98346" y="106041"/>
                  </a:cubicBezTo>
                  <a:lnTo>
                    <a:pt x="98346" y="92786"/>
                  </a:lnTo>
                  <a:lnTo>
                    <a:pt x="75277" y="92786"/>
                  </a:lnTo>
                  <a:cubicBezTo>
                    <a:pt x="59696" y="92786"/>
                    <a:pt x="51905" y="97946"/>
                    <a:pt x="51905" y="108267"/>
                  </a:cubicBezTo>
                  <a:cubicBezTo>
                    <a:pt x="51905" y="112921"/>
                    <a:pt x="53726" y="116664"/>
                    <a:pt x="57267" y="119497"/>
                  </a:cubicBezTo>
                  <a:cubicBezTo>
                    <a:pt x="60809" y="122331"/>
                    <a:pt x="65665" y="123747"/>
                    <a:pt x="71938" y="123747"/>
                  </a:cubicBezTo>
                  <a:cubicBezTo>
                    <a:pt x="78110" y="123747"/>
                    <a:pt x="83473" y="122331"/>
                    <a:pt x="88228" y="119295"/>
                  </a:cubicBezTo>
                  <a:close/>
                </a:path>
              </a:pathLst>
            </a:custGeom>
            <a:solidFill>
              <a:srgbClr val="312783"/>
            </a:solidFill>
            <a:ln w="10108" cap="flat">
              <a:noFill/>
              <a:prstDash val="solid"/>
              <a:miter/>
            </a:ln>
          </p:spPr>
          <p:txBody>
            <a:bodyPr rtlCol="0" anchor="ctr"/>
            <a:lstStyle/>
            <a:p>
              <a:endParaRPr lang="es-CO"/>
            </a:p>
          </p:txBody>
        </p:sp>
      </p:grpSp>
      <p:grpSp>
        <p:nvGrpSpPr>
          <p:cNvPr id="71" name="Gráfico 2">
            <a:extLst>
              <a:ext uri="{FF2B5EF4-FFF2-40B4-BE49-F238E27FC236}">
                <a16:creationId xmlns:a16="http://schemas.microsoft.com/office/drawing/2014/main" id="{4DF2307F-FE4E-5978-0E4A-D2954AFBE274}"/>
              </a:ext>
            </a:extLst>
          </p:cNvPr>
          <p:cNvGrpSpPr/>
          <p:nvPr/>
        </p:nvGrpSpPr>
        <p:grpSpPr>
          <a:xfrm>
            <a:off x="6096043" y="578417"/>
            <a:ext cx="1609961" cy="229170"/>
            <a:chOff x="6096000" y="467625"/>
            <a:chExt cx="1609961" cy="229170"/>
          </a:xfrm>
          <a:solidFill>
            <a:srgbClr val="312783"/>
          </a:solidFill>
        </p:grpSpPr>
        <p:sp>
          <p:nvSpPr>
            <p:cNvPr id="72" name="Forma libre: forma 71">
              <a:extLst>
                <a:ext uri="{FF2B5EF4-FFF2-40B4-BE49-F238E27FC236}">
                  <a16:creationId xmlns:a16="http://schemas.microsoft.com/office/drawing/2014/main" id="{8204A8BF-EBEB-37BB-3192-2A7E9D2A950F}"/>
                </a:ext>
              </a:extLst>
            </p:cNvPr>
            <p:cNvSpPr/>
            <p:nvPr/>
          </p:nvSpPr>
          <p:spPr>
            <a:xfrm>
              <a:off x="6096000"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7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127 w 151869"/>
                <a:gd name="connsiteY19" fmla="*/ 119291 h 157638"/>
                <a:gd name="connsiteX20" fmla="*/ 98245 w 151869"/>
                <a:gd name="connsiteY20" fmla="*/ 106037 h 157638"/>
                <a:gd name="connsiteX21" fmla="*/ 98245 w 151869"/>
                <a:gd name="connsiteY21" fmla="*/ 92782 h 157638"/>
                <a:gd name="connsiteX22" fmla="*/ 75176 w 151869"/>
                <a:gd name="connsiteY22" fmla="*/ 92782 h 157638"/>
                <a:gd name="connsiteX23" fmla="*/ 51804 w 151869"/>
                <a:gd name="connsiteY23" fmla="*/ 108263 h 157638"/>
                <a:gd name="connsiteX24" fmla="*/ 57166 w 151869"/>
                <a:gd name="connsiteY24" fmla="*/ 119494 h 157638"/>
                <a:gd name="connsiteX25" fmla="*/ 71837 w 151869"/>
                <a:gd name="connsiteY25" fmla="*/ 123743 h 157638"/>
                <a:gd name="connsiteX26" fmla="*/ 88127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9" y="141753"/>
                    <a:pt x="6577" y="134671"/>
                  </a:cubicBezTo>
                  <a:cubicBezTo>
                    <a:pt x="2226" y="127588"/>
                    <a:pt x="0" y="119595"/>
                    <a:pt x="0" y="110590"/>
                  </a:cubicBezTo>
                  <a:cubicBezTo>
                    <a:pt x="0" y="96121"/>
                    <a:pt x="5565" y="84891"/>
                    <a:pt x="16593" y="76897"/>
                  </a:cubicBezTo>
                  <a:cubicBezTo>
                    <a:pt x="27723" y="68904"/>
                    <a:pt x="44822" y="64958"/>
                    <a:pt x="67891" y="64958"/>
                  </a:cubicBezTo>
                  <a:lnTo>
                    <a:pt x="98346" y="64958"/>
                  </a:lnTo>
                  <a:cubicBezTo>
                    <a:pt x="97435" y="48770"/>
                    <a:pt x="86609" y="40776"/>
                    <a:pt x="65969" y="40776"/>
                  </a:cubicBezTo>
                  <a:cubicBezTo>
                    <a:pt x="58684" y="40776"/>
                    <a:pt x="51197" y="41991"/>
                    <a:pt x="43709" y="44318"/>
                  </a:cubicBezTo>
                  <a:cubicBezTo>
                    <a:pt x="36222" y="46645"/>
                    <a:pt x="29848" y="49883"/>
                    <a:pt x="24587" y="54031"/>
                  </a:cubicBezTo>
                  <a:lnTo>
                    <a:pt x="6577" y="17708"/>
                  </a:lnTo>
                  <a:cubicBezTo>
                    <a:pt x="14975" y="12042"/>
                    <a:pt x="25295" y="7691"/>
                    <a:pt x="37436" y="4656"/>
                  </a:cubicBezTo>
                  <a:cubicBezTo>
                    <a:pt x="49578" y="1620"/>
                    <a:pt x="61719" y="1"/>
                    <a:pt x="73962" y="1"/>
                  </a:cubicBezTo>
                  <a:cubicBezTo>
                    <a:pt x="99156" y="-100"/>
                    <a:pt x="118481" y="5667"/>
                    <a:pt x="131836" y="17202"/>
                  </a:cubicBezTo>
                  <a:close/>
                  <a:moveTo>
                    <a:pt x="88127" y="119291"/>
                  </a:moveTo>
                  <a:cubicBezTo>
                    <a:pt x="92781" y="116256"/>
                    <a:pt x="96221" y="111905"/>
                    <a:pt x="98245" y="106037"/>
                  </a:cubicBezTo>
                  <a:lnTo>
                    <a:pt x="98245" y="92782"/>
                  </a:lnTo>
                  <a:lnTo>
                    <a:pt x="75176" y="92782"/>
                  </a:lnTo>
                  <a:cubicBezTo>
                    <a:pt x="59594" y="92782"/>
                    <a:pt x="51804" y="97943"/>
                    <a:pt x="51804" y="108263"/>
                  </a:cubicBezTo>
                  <a:cubicBezTo>
                    <a:pt x="51804" y="112917"/>
                    <a:pt x="53625" y="116762"/>
                    <a:pt x="57166" y="119494"/>
                  </a:cubicBezTo>
                  <a:cubicBezTo>
                    <a:pt x="60707" y="122226"/>
                    <a:pt x="65564" y="123743"/>
                    <a:pt x="71837" y="123743"/>
                  </a:cubicBezTo>
                  <a:cubicBezTo>
                    <a:pt x="78009" y="123844"/>
                    <a:pt x="83473" y="122327"/>
                    <a:pt x="88127" y="119291"/>
                  </a:cubicBezTo>
                  <a:close/>
                </a:path>
              </a:pathLst>
            </a:custGeom>
            <a:solidFill>
              <a:srgbClr val="312783"/>
            </a:solidFill>
            <a:ln w="10108" cap="flat">
              <a:noFill/>
              <a:prstDash val="solid"/>
              <a:miter/>
            </a:ln>
          </p:spPr>
          <p:txBody>
            <a:bodyPr rtlCol="0" anchor="ctr"/>
            <a:lstStyle/>
            <a:p>
              <a:endParaRPr lang="es-CO"/>
            </a:p>
          </p:txBody>
        </p:sp>
        <p:sp>
          <p:nvSpPr>
            <p:cNvPr id="73" name="Forma libre: forma 72">
              <a:extLst>
                <a:ext uri="{FF2B5EF4-FFF2-40B4-BE49-F238E27FC236}">
                  <a16:creationId xmlns:a16="http://schemas.microsoft.com/office/drawing/2014/main" id="{AA800503-4E52-BB18-A46C-A94DB1BEFDAA}"/>
                </a:ext>
              </a:extLst>
            </p:cNvPr>
            <p:cNvSpPr/>
            <p:nvPr/>
          </p:nvSpPr>
          <p:spPr>
            <a:xfrm>
              <a:off x="6274277"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2 w 159154"/>
                <a:gd name="connsiteY8" fmla="*/ 63136 h 157940"/>
                <a:gd name="connsiteX9" fmla="*/ 87318 w 159154"/>
                <a:gd name="connsiteY9" fmla="*/ 42596 h 157940"/>
                <a:gd name="connsiteX10" fmla="*/ 63540 w 159154"/>
                <a:gd name="connsiteY10" fmla="*/ 52208 h 157940"/>
                <a:gd name="connsiteX11" fmla="*/ 54131 w 159154"/>
                <a:gd name="connsiteY11" fmla="*/ 78717 h 157940"/>
                <a:gd name="connsiteX12" fmla="*/ 63540 w 159154"/>
                <a:gd name="connsiteY12" fmla="*/ 105631 h 157940"/>
                <a:gd name="connsiteX13" fmla="*/ 87318 w 159154"/>
                <a:gd name="connsiteY13" fmla="*/ 115344 h 157940"/>
                <a:gd name="connsiteX14" fmla="*/ 117772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2" y="63136"/>
                  </a:lnTo>
                  <a:cubicBezTo>
                    <a:pt x="110791" y="49477"/>
                    <a:pt x="100673" y="42596"/>
                    <a:pt x="87318" y="42596"/>
                  </a:cubicBezTo>
                  <a:cubicBezTo>
                    <a:pt x="77706" y="42596"/>
                    <a:pt x="69814" y="45834"/>
                    <a:pt x="63540" y="52208"/>
                  </a:cubicBezTo>
                  <a:cubicBezTo>
                    <a:pt x="57267" y="58583"/>
                    <a:pt x="54131" y="67385"/>
                    <a:pt x="54131" y="78717"/>
                  </a:cubicBezTo>
                  <a:cubicBezTo>
                    <a:pt x="54131" y="90151"/>
                    <a:pt x="57267" y="99155"/>
                    <a:pt x="63540" y="105631"/>
                  </a:cubicBezTo>
                  <a:cubicBezTo>
                    <a:pt x="69814" y="112106"/>
                    <a:pt x="77807" y="115344"/>
                    <a:pt x="87318" y="115344"/>
                  </a:cubicBezTo>
                  <a:cubicBezTo>
                    <a:pt x="100673" y="115344"/>
                    <a:pt x="110791" y="108464"/>
                    <a:pt x="117772" y="94805"/>
                  </a:cubicBezTo>
                  <a:lnTo>
                    <a:pt x="159155" y="115951"/>
                  </a:lnTo>
                  <a:cubicBezTo>
                    <a:pt x="153893" y="129104"/>
                    <a:pt x="144990" y="139425"/>
                    <a:pt x="132443" y="146811"/>
                  </a:cubicBezTo>
                  <a:cubicBezTo>
                    <a:pt x="119897" y="154197"/>
                    <a:pt x="104923" y="157940"/>
                    <a:pt x="87621" y="157940"/>
                  </a:cubicBezTo>
                  <a:cubicBezTo>
                    <a:pt x="70724" y="157738"/>
                    <a:pt x="55649"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74" name="Forma libre: forma 73">
              <a:extLst>
                <a:ext uri="{FF2B5EF4-FFF2-40B4-BE49-F238E27FC236}">
                  <a16:creationId xmlns:a16="http://schemas.microsoft.com/office/drawing/2014/main" id="{C572BD6D-6423-5F24-038F-FD642F3239E7}"/>
                </a:ext>
              </a:extLst>
            </p:cNvPr>
            <p:cNvSpPr/>
            <p:nvPr/>
          </p:nvSpPr>
          <p:spPr>
            <a:xfrm>
              <a:off x="6442437" y="538956"/>
              <a:ext cx="165649" cy="157738"/>
            </a:xfrm>
            <a:custGeom>
              <a:avLst/>
              <a:gdLst>
                <a:gd name="connsiteX0" fmla="*/ 164821 w 165649"/>
                <a:gd name="connsiteY0" fmla="*/ 92275 h 157738"/>
                <a:gd name="connsiteX1" fmla="*/ 53827 w 165649"/>
                <a:gd name="connsiteY1" fmla="*/ 92275 h 157738"/>
                <a:gd name="connsiteX2" fmla="*/ 66879 w 165649"/>
                <a:gd name="connsiteY2" fmla="*/ 110487 h 157738"/>
                <a:gd name="connsiteX3" fmla="*/ 91264 w 165649"/>
                <a:gd name="connsiteY3" fmla="*/ 116862 h 157738"/>
                <a:gd name="connsiteX4" fmla="*/ 110285 w 165649"/>
                <a:gd name="connsiteY4" fmla="*/ 113725 h 157738"/>
                <a:gd name="connsiteX5" fmla="*/ 126474 w 165649"/>
                <a:gd name="connsiteY5" fmla="*/ 103607 h 157738"/>
                <a:gd name="connsiteX6" fmla="*/ 154602 w 165649"/>
                <a:gd name="connsiteY6" fmla="*/ 132949 h 157738"/>
                <a:gd name="connsiteX7" fmla="*/ 89543 w 165649"/>
                <a:gd name="connsiteY7" fmla="*/ 157738 h 157738"/>
                <a:gd name="connsiteX8" fmla="*/ 42495 w 165649"/>
                <a:gd name="connsiteY8" fmla="*/ 147620 h 157738"/>
                <a:gd name="connsiteX9" fmla="*/ 11130 w 165649"/>
                <a:gd name="connsiteY9" fmla="*/ 119492 h 157738"/>
                <a:gd name="connsiteX10" fmla="*/ 0 w 165649"/>
                <a:gd name="connsiteY10" fmla="*/ 78616 h 157738"/>
                <a:gd name="connsiteX11" fmla="*/ 10826 w 165649"/>
                <a:gd name="connsiteY11" fmla="*/ 38144 h 157738"/>
                <a:gd name="connsiteX12" fmla="*/ 40876 w 165649"/>
                <a:gd name="connsiteY12" fmla="*/ 10118 h 157738"/>
                <a:gd name="connsiteX13" fmla="*/ 83979 w 165649"/>
                <a:gd name="connsiteY13" fmla="*/ 0 h 157738"/>
                <a:gd name="connsiteX14" fmla="*/ 125361 w 165649"/>
                <a:gd name="connsiteY14" fmla="*/ 9410 h 157738"/>
                <a:gd name="connsiteX15" fmla="*/ 154804 w 165649"/>
                <a:gd name="connsiteY15" fmla="*/ 36728 h 157738"/>
                <a:gd name="connsiteX16" fmla="*/ 165630 w 165649"/>
                <a:gd name="connsiteY16" fmla="*/ 79122 h 157738"/>
                <a:gd name="connsiteX17" fmla="*/ 164821 w 165649"/>
                <a:gd name="connsiteY17" fmla="*/ 92275 h 157738"/>
                <a:gd name="connsiteX18" fmla="*/ 63540 w 165649"/>
                <a:gd name="connsiteY18" fmla="*/ 44923 h 157738"/>
                <a:gd name="connsiteX19" fmla="*/ 53018 w 165649"/>
                <a:gd name="connsiteY19" fmla="*/ 64046 h 157738"/>
                <a:gd name="connsiteX20" fmla="*/ 115547 w 165649"/>
                <a:gd name="connsiteY20" fmla="*/ 64046 h 157738"/>
                <a:gd name="connsiteX21" fmla="*/ 105024 w 165649"/>
                <a:gd name="connsiteY21" fmla="*/ 44923 h 157738"/>
                <a:gd name="connsiteX22" fmla="*/ 84282 w 165649"/>
                <a:gd name="connsiteY22" fmla="*/ 37841 h 157738"/>
                <a:gd name="connsiteX23" fmla="*/ 63540 w 165649"/>
                <a:gd name="connsiteY23" fmla="*/ 44923 h 15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49" h="157738">
                  <a:moveTo>
                    <a:pt x="164821" y="92275"/>
                  </a:moveTo>
                  <a:lnTo>
                    <a:pt x="53827" y="92275"/>
                  </a:lnTo>
                  <a:cubicBezTo>
                    <a:pt x="56053" y="100167"/>
                    <a:pt x="60404" y="106238"/>
                    <a:pt x="66879" y="110487"/>
                  </a:cubicBezTo>
                  <a:cubicBezTo>
                    <a:pt x="73355" y="114737"/>
                    <a:pt x="81449" y="116862"/>
                    <a:pt x="91264" y="116862"/>
                  </a:cubicBezTo>
                  <a:cubicBezTo>
                    <a:pt x="98548" y="116862"/>
                    <a:pt x="104923" y="115850"/>
                    <a:pt x="110285" y="113725"/>
                  </a:cubicBezTo>
                  <a:cubicBezTo>
                    <a:pt x="115648" y="111702"/>
                    <a:pt x="121010" y="108262"/>
                    <a:pt x="126474" y="103607"/>
                  </a:cubicBezTo>
                  <a:lnTo>
                    <a:pt x="154602" y="132949"/>
                  </a:lnTo>
                  <a:cubicBezTo>
                    <a:pt x="139728" y="149441"/>
                    <a:pt x="118076" y="157738"/>
                    <a:pt x="89543" y="157738"/>
                  </a:cubicBezTo>
                  <a:cubicBezTo>
                    <a:pt x="71736" y="157738"/>
                    <a:pt x="56053" y="154399"/>
                    <a:pt x="42495" y="147620"/>
                  </a:cubicBezTo>
                  <a:cubicBezTo>
                    <a:pt x="28937" y="140841"/>
                    <a:pt x="18516" y="131432"/>
                    <a:pt x="11130" y="119492"/>
                  </a:cubicBezTo>
                  <a:cubicBezTo>
                    <a:pt x="3744" y="107452"/>
                    <a:pt x="0" y="93894"/>
                    <a:pt x="0" y="78616"/>
                  </a:cubicBezTo>
                  <a:cubicBezTo>
                    <a:pt x="0" y="63642"/>
                    <a:pt x="3642" y="50084"/>
                    <a:pt x="10826" y="38144"/>
                  </a:cubicBezTo>
                  <a:cubicBezTo>
                    <a:pt x="18010" y="26205"/>
                    <a:pt x="28027" y="16897"/>
                    <a:pt x="40876" y="10118"/>
                  </a:cubicBezTo>
                  <a:cubicBezTo>
                    <a:pt x="53625" y="3339"/>
                    <a:pt x="67992" y="0"/>
                    <a:pt x="83979" y="0"/>
                  </a:cubicBezTo>
                  <a:cubicBezTo>
                    <a:pt x="99156" y="0"/>
                    <a:pt x="113017" y="3137"/>
                    <a:pt x="125361" y="9410"/>
                  </a:cubicBezTo>
                  <a:cubicBezTo>
                    <a:pt x="137806" y="15683"/>
                    <a:pt x="147519" y="24789"/>
                    <a:pt x="154804" y="36728"/>
                  </a:cubicBezTo>
                  <a:cubicBezTo>
                    <a:pt x="161988" y="48667"/>
                    <a:pt x="165630" y="62832"/>
                    <a:pt x="165630" y="79122"/>
                  </a:cubicBezTo>
                  <a:cubicBezTo>
                    <a:pt x="165731" y="79426"/>
                    <a:pt x="165428" y="83776"/>
                    <a:pt x="164821" y="92275"/>
                  </a:cubicBezTo>
                  <a:close/>
                  <a:moveTo>
                    <a:pt x="63540" y="44923"/>
                  </a:moveTo>
                  <a:cubicBezTo>
                    <a:pt x="57976" y="49578"/>
                    <a:pt x="54434" y="56053"/>
                    <a:pt x="53018" y="64046"/>
                  </a:cubicBezTo>
                  <a:lnTo>
                    <a:pt x="115547" y="64046"/>
                  </a:lnTo>
                  <a:cubicBezTo>
                    <a:pt x="114029" y="55952"/>
                    <a:pt x="110488" y="49578"/>
                    <a:pt x="105024" y="44923"/>
                  </a:cubicBezTo>
                  <a:cubicBezTo>
                    <a:pt x="99459" y="40269"/>
                    <a:pt x="92579" y="37841"/>
                    <a:pt x="84282" y="37841"/>
                  </a:cubicBezTo>
                  <a:cubicBezTo>
                    <a:pt x="75985" y="37942"/>
                    <a:pt x="69105" y="40269"/>
                    <a:pt x="63540" y="44923"/>
                  </a:cubicBezTo>
                  <a:close/>
                </a:path>
              </a:pathLst>
            </a:custGeom>
            <a:solidFill>
              <a:srgbClr val="312783"/>
            </a:solidFill>
            <a:ln w="10108"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538FDBAB-002C-E49F-8A0B-8C2383C8A8D0}"/>
                </a:ext>
              </a:extLst>
            </p:cNvPr>
            <p:cNvSpPr/>
            <p:nvPr/>
          </p:nvSpPr>
          <p:spPr>
            <a:xfrm>
              <a:off x="6624053" y="485028"/>
              <a:ext cx="171093" cy="211565"/>
            </a:xfrm>
            <a:custGeom>
              <a:avLst/>
              <a:gdLst>
                <a:gd name="connsiteX0" fmla="*/ 171094 w 171093"/>
                <a:gd name="connsiteY0" fmla="*/ 0 h 211565"/>
                <a:gd name="connsiteX1" fmla="*/ 171094 w 171093"/>
                <a:gd name="connsiteY1" fmla="*/ 209036 h 211565"/>
                <a:gd name="connsiteX2" fmla="*/ 120100 w 171093"/>
                <a:gd name="connsiteY2" fmla="*/ 209036 h 211565"/>
                <a:gd name="connsiteX3" fmla="*/ 120100 w 171093"/>
                <a:gd name="connsiteY3" fmla="*/ 193859 h 211565"/>
                <a:gd name="connsiteX4" fmla="*/ 75277 w 171093"/>
                <a:gd name="connsiteY4" fmla="*/ 211565 h 211565"/>
                <a:gd name="connsiteX5" fmla="*/ 37234 w 171093"/>
                <a:gd name="connsiteY5" fmla="*/ 201852 h 211565"/>
                <a:gd name="connsiteX6" fmla="*/ 10017 w 171093"/>
                <a:gd name="connsiteY6" fmla="*/ 174129 h 211565"/>
                <a:gd name="connsiteX7" fmla="*/ 0 w 171093"/>
                <a:gd name="connsiteY7" fmla="*/ 132443 h 211565"/>
                <a:gd name="connsiteX8" fmla="*/ 10017 w 171093"/>
                <a:gd name="connsiteY8" fmla="*/ 90859 h 211565"/>
                <a:gd name="connsiteX9" fmla="*/ 37234 w 171093"/>
                <a:gd name="connsiteY9" fmla="*/ 63439 h 211565"/>
                <a:gd name="connsiteX10" fmla="*/ 75277 w 171093"/>
                <a:gd name="connsiteY10" fmla="*/ 53827 h 211565"/>
                <a:gd name="connsiteX11" fmla="*/ 117570 w 171093"/>
                <a:gd name="connsiteY11" fmla="*/ 69611 h 211565"/>
                <a:gd name="connsiteX12" fmla="*/ 117570 w 171093"/>
                <a:gd name="connsiteY12" fmla="*/ 0 h 211565"/>
                <a:gd name="connsiteX13" fmla="*/ 171094 w 171093"/>
                <a:gd name="connsiteY13" fmla="*/ 0 h 211565"/>
                <a:gd name="connsiteX14" fmla="*/ 109476 w 171093"/>
                <a:gd name="connsiteY14" fmla="*/ 159256 h 211565"/>
                <a:gd name="connsiteX15" fmla="*/ 118481 w 171093"/>
                <a:gd name="connsiteY15" fmla="*/ 132342 h 211565"/>
                <a:gd name="connsiteX16" fmla="*/ 109577 w 171093"/>
                <a:gd name="connsiteY16" fmla="*/ 105833 h 211565"/>
                <a:gd name="connsiteX17" fmla="*/ 86609 w 171093"/>
                <a:gd name="connsiteY17" fmla="*/ 96221 h 211565"/>
                <a:gd name="connsiteX18" fmla="*/ 63541 w 171093"/>
                <a:gd name="connsiteY18" fmla="*/ 105833 h 211565"/>
                <a:gd name="connsiteX19" fmla="*/ 54536 w 171093"/>
                <a:gd name="connsiteY19" fmla="*/ 132342 h 211565"/>
                <a:gd name="connsiteX20" fmla="*/ 63541 w 171093"/>
                <a:gd name="connsiteY20" fmla="*/ 159256 h 211565"/>
                <a:gd name="connsiteX21" fmla="*/ 86609 w 171093"/>
                <a:gd name="connsiteY21" fmla="*/ 168969 h 211565"/>
                <a:gd name="connsiteX22" fmla="*/ 109476 w 171093"/>
                <a:gd name="connsiteY22" fmla="*/ 159256 h 2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093" h="211565">
                  <a:moveTo>
                    <a:pt x="171094" y="0"/>
                  </a:moveTo>
                  <a:lnTo>
                    <a:pt x="171094" y="209036"/>
                  </a:lnTo>
                  <a:lnTo>
                    <a:pt x="120100" y="209036"/>
                  </a:lnTo>
                  <a:lnTo>
                    <a:pt x="120100" y="193859"/>
                  </a:lnTo>
                  <a:cubicBezTo>
                    <a:pt x="110184" y="205697"/>
                    <a:pt x="95210" y="211565"/>
                    <a:pt x="75277" y="211565"/>
                  </a:cubicBezTo>
                  <a:cubicBezTo>
                    <a:pt x="61416" y="211565"/>
                    <a:pt x="48667" y="208328"/>
                    <a:pt x="37234" y="201852"/>
                  </a:cubicBezTo>
                  <a:cubicBezTo>
                    <a:pt x="25801" y="195377"/>
                    <a:pt x="16695" y="186169"/>
                    <a:pt x="10017" y="174129"/>
                  </a:cubicBezTo>
                  <a:cubicBezTo>
                    <a:pt x="3339" y="162089"/>
                    <a:pt x="0" y="148227"/>
                    <a:pt x="0" y="132443"/>
                  </a:cubicBezTo>
                  <a:cubicBezTo>
                    <a:pt x="0" y="116659"/>
                    <a:pt x="3339" y="102798"/>
                    <a:pt x="10017" y="90859"/>
                  </a:cubicBezTo>
                  <a:cubicBezTo>
                    <a:pt x="16695" y="78920"/>
                    <a:pt x="25700" y="69814"/>
                    <a:pt x="37234" y="63439"/>
                  </a:cubicBezTo>
                  <a:cubicBezTo>
                    <a:pt x="48667" y="57065"/>
                    <a:pt x="61315" y="53827"/>
                    <a:pt x="75277" y="53827"/>
                  </a:cubicBezTo>
                  <a:cubicBezTo>
                    <a:pt x="93490" y="53827"/>
                    <a:pt x="107553" y="59089"/>
                    <a:pt x="117570" y="69611"/>
                  </a:cubicBezTo>
                  <a:lnTo>
                    <a:pt x="117570" y="0"/>
                  </a:lnTo>
                  <a:lnTo>
                    <a:pt x="171094" y="0"/>
                  </a:lnTo>
                  <a:close/>
                  <a:moveTo>
                    <a:pt x="109476" y="159256"/>
                  </a:moveTo>
                  <a:cubicBezTo>
                    <a:pt x="115445" y="152780"/>
                    <a:pt x="118481" y="143775"/>
                    <a:pt x="118481" y="132342"/>
                  </a:cubicBezTo>
                  <a:cubicBezTo>
                    <a:pt x="118481" y="121111"/>
                    <a:pt x="115547" y="112208"/>
                    <a:pt x="109577" y="105833"/>
                  </a:cubicBezTo>
                  <a:cubicBezTo>
                    <a:pt x="103709" y="99459"/>
                    <a:pt x="96019" y="96221"/>
                    <a:pt x="86609" y="96221"/>
                  </a:cubicBezTo>
                  <a:cubicBezTo>
                    <a:pt x="77200" y="96221"/>
                    <a:pt x="69510" y="99459"/>
                    <a:pt x="63541" y="105833"/>
                  </a:cubicBezTo>
                  <a:cubicBezTo>
                    <a:pt x="57571" y="112208"/>
                    <a:pt x="54536" y="121010"/>
                    <a:pt x="54536" y="132342"/>
                  </a:cubicBezTo>
                  <a:cubicBezTo>
                    <a:pt x="54536" y="143775"/>
                    <a:pt x="57571" y="152780"/>
                    <a:pt x="63541" y="159256"/>
                  </a:cubicBezTo>
                  <a:cubicBezTo>
                    <a:pt x="69510" y="165731"/>
                    <a:pt x="77200" y="168969"/>
                    <a:pt x="86609" y="168969"/>
                  </a:cubicBezTo>
                  <a:cubicBezTo>
                    <a:pt x="95817" y="168969"/>
                    <a:pt x="103405" y="165731"/>
                    <a:pt x="109476" y="159256"/>
                  </a:cubicBezTo>
                  <a:close/>
                </a:path>
              </a:pathLst>
            </a:custGeom>
            <a:solidFill>
              <a:srgbClr val="312783"/>
            </a:solidFill>
            <a:ln w="10108"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6E266C7C-29FC-A64B-FEAF-F9EA646727B0}"/>
                </a:ext>
              </a:extLst>
            </p:cNvPr>
            <p:cNvSpPr/>
            <p:nvPr/>
          </p:nvSpPr>
          <p:spPr>
            <a:xfrm>
              <a:off x="6819936" y="480273"/>
              <a:ext cx="165649" cy="216421"/>
            </a:xfrm>
            <a:custGeom>
              <a:avLst/>
              <a:gdLst>
                <a:gd name="connsiteX0" fmla="*/ 164821 w 165649"/>
                <a:gd name="connsiteY0" fmla="*/ 150959 h 216421"/>
                <a:gd name="connsiteX1" fmla="*/ 53827 w 165649"/>
                <a:gd name="connsiteY1" fmla="*/ 150959 h 216421"/>
                <a:gd name="connsiteX2" fmla="*/ 66879 w 165649"/>
                <a:gd name="connsiteY2" fmla="*/ 169171 h 216421"/>
                <a:gd name="connsiteX3" fmla="*/ 91264 w 165649"/>
                <a:gd name="connsiteY3" fmla="*/ 175546 h 216421"/>
                <a:gd name="connsiteX4" fmla="*/ 110285 w 165649"/>
                <a:gd name="connsiteY4" fmla="*/ 172409 h 216421"/>
                <a:gd name="connsiteX5" fmla="*/ 126474 w 165649"/>
                <a:gd name="connsiteY5" fmla="*/ 162291 h 216421"/>
                <a:gd name="connsiteX6" fmla="*/ 154602 w 165649"/>
                <a:gd name="connsiteY6" fmla="*/ 191633 h 216421"/>
                <a:gd name="connsiteX7" fmla="*/ 89543 w 165649"/>
                <a:gd name="connsiteY7" fmla="*/ 216422 h 216421"/>
                <a:gd name="connsiteX8" fmla="*/ 42495 w 165649"/>
                <a:gd name="connsiteY8" fmla="*/ 206304 h 216421"/>
                <a:gd name="connsiteX9" fmla="*/ 11130 w 165649"/>
                <a:gd name="connsiteY9" fmla="*/ 178176 h 216421"/>
                <a:gd name="connsiteX10" fmla="*/ 0 w 165649"/>
                <a:gd name="connsiteY10" fmla="*/ 137300 h 216421"/>
                <a:gd name="connsiteX11" fmla="*/ 10826 w 165649"/>
                <a:gd name="connsiteY11" fmla="*/ 96828 h 216421"/>
                <a:gd name="connsiteX12" fmla="*/ 40876 w 165649"/>
                <a:gd name="connsiteY12" fmla="*/ 68802 h 216421"/>
                <a:gd name="connsiteX13" fmla="*/ 83979 w 165649"/>
                <a:gd name="connsiteY13" fmla="*/ 58684 h 216421"/>
                <a:gd name="connsiteX14" fmla="*/ 125361 w 165649"/>
                <a:gd name="connsiteY14" fmla="*/ 68093 h 216421"/>
                <a:gd name="connsiteX15" fmla="*/ 154804 w 165649"/>
                <a:gd name="connsiteY15" fmla="*/ 95412 h 216421"/>
                <a:gd name="connsiteX16" fmla="*/ 165630 w 165649"/>
                <a:gd name="connsiteY16" fmla="*/ 137806 h 216421"/>
                <a:gd name="connsiteX17" fmla="*/ 164821 w 165649"/>
                <a:gd name="connsiteY17" fmla="*/ 150959 h 216421"/>
                <a:gd name="connsiteX18" fmla="*/ 63540 w 165649"/>
                <a:gd name="connsiteY18" fmla="*/ 103607 h 216421"/>
                <a:gd name="connsiteX19" fmla="*/ 53018 w 165649"/>
                <a:gd name="connsiteY19" fmla="*/ 122730 h 216421"/>
                <a:gd name="connsiteX20" fmla="*/ 115547 w 165649"/>
                <a:gd name="connsiteY20" fmla="*/ 122730 h 216421"/>
                <a:gd name="connsiteX21" fmla="*/ 105024 w 165649"/>
                <a:gd name="connsiteY21" fmla="*/ 103607 h 216421"/>
                <a:gd name="connsiteX22" fmla="*/ 84282 w 165649"/>
                <a:gd name="connsiteY22" fmla="*/ 96525 h 216421"/>
                <a:gd name="connsiteX23" fmla="*/ 63540 w 165649"/>
                <a:gd name="connsiteY23" fmla="*/ 103607 h 216421"/>
                <a:gd name="connsiteX24" fmla="*/ 92984 w 165649"/>
                <a:gd name="connsiteY24" fmla="*/ 0 h 216421"/>
                <a:gd name="connsiteX25" fmla="*/ 146507 w 165649"/>
                <a:gd name="connsiteY25" fmla="*/ 0 h 216421"/>
                <a:gd name="connsiteX26" fmla="*/ 93591 w 165649"/>
                <a:gd name="connsiteY26" fmla="*/ 42799 h 216421"/>
                <a:gd name="connsiteX27" fmla="*/ 55244 w 165649"/>
                <a:gd name="connsiteY27" fmla="*/ 42799 h 216421"/>
                <a:gd name="connsiteX28" fmla="*/ 92984 w 165649"/>
                <a:gd name="connsiteY28" fmla="*/ 0 h 2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5649" h="216421">
                  <a:moveTo>
                    <a:pt x="164821" y="150959"/>
                  </a:moveTo>
                  <a:lnTo>
                    <a:pt x="53827" y="150959"/>
                  </a:lnTo>
                  <a:cubicBezTo>
                    <a:pt x="56053" y="158851"/>
                    <a:pt x="60404" y="164922"/>
                    <a:pt x="66879" y="169171"/>
                  </a:cubicBezTo>
                  <a:cubicBezTo>
                    <a:pt x="73355" y="173421"/>
                    <a:pt x="81449" y="175546"/>
                    <a:pt x="91264" y="175546"/>
                  </a:cubicBezTo>
                  <a:cubicBezTo>
                    <a:pt x="98548" y="175546"/>
                    <a:pt x="104923" y="174534"/>
                    <a:pt x="110285" y="172409"/>
                  </a:cubicBezTo>
                  <a:cubicBezTo>
                    <a:pt x="115648" y="170385"/>
                    <a:pt x="121010" y="166945"/>
                    <a:pt x="126474" y="162291"/>
                  </a:cubicBezTo>
                  <a:lnTo>
                    <a:pt x="154602" y="191633"/>
                  </a:lnTo>
                  <a:cubicBezTo>
                    <a:pt x="139728" y="208125"/>
                    <a:pt x="118076" y="216422"/>
                    <a:pt x="89543" y="216422"/>
                  </a:cubicBezTo>
                  <a:cubicBezTo>
                    <a:pt x="71736" y="216422"/>
                    <a:pt x="56053" y="213083"/>
                    <a:pt x="42495" y="206304"/>
                  </a:cubicBezTo>
                  <a:cubicBezTo>
                    <a:pt x="28937" y="199525"/>
                    <a:pt x="18516" y="190115"/>
                    <a:pt x="11130" y="178176"/>
                  </a:cubicBezTo>
                  <a:cubicBezTo>
                    <a:pt x="3744" y="166136"/>
                    <a:pt x="0" y="152578"/>
                    <a:pt x="0" y="137300"/>
                  </a:cubicBezTo>
                  <a:cubicBezTo>
                    <a:pt x="0" y="122325"/>
                    <a:pt x="3642" y="108767"/>
                    <a:pt x="10826" y="96828"/>
                  </a:cubicBezTo>
                  <a:cubicBezTo>
                    <a:pt x="18010" y="84889"/>
                    <a:pt x="28027" y="75581"/>
                    <a:pt x="40876" y="68802"/>
                  </a:cubicBezTo>
                  <a:cubicBezTo>
                    <a:pt x="53625" y="62023"/>
                    <a:pt x="67992" y="58684"/>
                    <a:pt x="83979" y="58684"/>
                  </a:cubicBezTo>
                  <a:cubicBezTo>
                    <a:pt x="99155" y="58684"/>
                    <a:pt x="113017" y="61820"/>
                    <a:pt x="125361" y="68093"/>
                  </a:cubicBezTo>
                  <a:cubicBezTo>
                    <a:pt x="137806" y="74367"/>
                    <a:pt x="147519" y="83473"/>
                    <a:pt x="154804" y="95412"/>
                  </a:cubicBezTo>
                  <a:cubicBezTo>
                    <a:pt x="161988" y="107351"/>
                    <a:pt x="165630" y="121516"/>
                    <a:pt x="165630" y="137806"/>
                  </a:cubicBezTo>
                  <a:cubicBezTo>
                    <a:pt x="165731" y="138109"/>
                    <a:pt x="165428" y="142460"/>
                    <a:pt x="164821" y="150959"/>
                  </a:cubicBezTo>
                  <a:close/>
                  <a:moveTo>
                    <a:pt x="63540" y="103607"/>
                  </a:moveTo>
                  <a:cubicBezTo>
                    <a:pt x="57976" y="108262"/>
                    <a:pt x="54434" y="114737"/>
                    <a:pt x="53018" y="122730"/>
                  </a:cubicBezTo>
                  <a:lnTo>
                    <a:pt x="115547" y="122730"/>
                  </a:lnTo>
                  <a:cubicBezTo>
                    <a:pt x="114029" y="114636"/>
                    <a:pt x="110488" y="108262"/>
                    <a:pt x="105024" y="103607"/>
                  </a:cubicBezTo>
                  <a:cubicBezTo>
                    <a:pt x="99459" y="98953"/>
                    <a:pt x="92579" y="96525"/>
                    <a:pt x="84282" y="96525"/>
                  </a:cubicBezTo>
                  <a:cubicBezTo>
                    <a:pt x="75985" y="96626"/>
                    <a:pt x="69105" y="98953"/>
                    <a:pt x="63540" y="103607"/>
                  </a:cubicBezTo>
                  <a:close/>
                  <a:moveTo>
                    <a:pt x="92984" y="0"/>
                  </a:moveTo>
                  <a:lnTo>
                    <a:pt x="146507" y="0"/>
                  </a:lnTo>
                  <a:lnTo>
                    <a:pt x="93591" y="42799"/>
                  </a:lnTo>
                  <a:lnTo>
                    <a:pt x="55244" y="42799"/>
                  </a:lnTo>
                  <a:lnTo>
                    <a:pt x="92984" y="0"/>
                  </a:lnTo>
                  <a:close/>
                </a:path>
              </a:pathLst>
            </a:custGeom>
            <a:solidFill>
              <a:srgbClr val="312783"/>
            </a:solidFill>
            <a:ln w="10108"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5D597B0E-D516-4CC8-E9CA-5AECFEC5095D}"/>
                </a:ext>
              </a:extLst>
            </p:cNvPr>
            <p:cNvSpPr/>
            <p:nvPr/>
          </p:nvSpPr>
          <p:spPr>
            <a:xfrm>
              <a:off x="7010557" y="538855"/>
              <a:ext cx="260434" cy="155208"/>
            </a:xfrm>
            <a:custGeom>
              <a:avLst/>
              <a:gdLst>
                <a:gd name="connsiteX0" fmla="*/ 243639 w 260434"/>
                <a:gd name="connsiteY0" fmla="*/ 16897 h 155208"/>
                <a:gd name="connsiteX1" fmla="*/ 260435 w 260434"/>
                <a:gd name="connsiteY1" fmla="*/ 67891 h 155208"/>
                <a:gd name="connsiteX2" fmla="*/ 260435 w 260434"/>
                <a:gd name="connsiteY2" fmla="*/ 155209 h 155208"/>
                <a:gd name="connsiteX3" fmla="*/ 206911 w 260434"/>
                <a:gd name="connsiteY3" fmla="*/ 155209 h 155208"/>
                <a:gd name="connsiteX4" fmla="*/ 206911 w 260434"/>
                <a:gd name="connsiteY4" fmla="*/ 76593 h 155208"/>
                <a:gd name="connsiteX5" fmla="*/ 200841 w 260434"/>
                <a:gd name="connsiteY5" fmla="*/ 52917 h 155208"/>
                <a:gd name="connsiteX6" fmla="*/ 183842 w 260434"/>
                <a:gd name="connsiteY6" fmla="*/ 45328 h 155208"/>
                <a:gd name="connsiteX7" fmla="*/ 164416 w 260434"/>
                <a:gd name="connsiteY7" fmla="*/ 53726 h 155208"/>
                <a:gd name="connsiteX8" fmla="*/ 157131 w 260434"/>
                <a:gd name="connsiteY8" fmla="*/ 79324 h 155208"/>
                <a:gd name="connsiteX9" fmla="*/ 157131 w 260434"/>
                <a:gd name="connsiteY9" fmla="*/ 155107 h 155208"/>
                <a:gd name="connsiteX10" fmla="*/ 103607 w 260434"/>
                <a:gd name="connsiteY10" fmla="*/ 155107 h 155208"/>
                <a:gd name="connsiteX11" fmla="*/ 103607 w 260434"/>
                <a:gd name="connsiteY11" fmla="*/ 76491 h 155208"/>
                <a:gd name="connsiteX12" fmla="*/ 80539 w 260434"/>
                <a:gd name="connsiteY12" fmla="*/ 45227 h 155208"/>
                <a:gd name="connsiteX13" fmla="*/ 60809 w 260434"/>
                <a:gd name="connsiteY13" fmla="*/ 53625 h 155208"/>
                <a:gd name="connsiteX14" fmla="*/ 53524 w 260434"/>
                <a:gd name="connsiteY14" fmla="*/ 79223 h 155208"/>
                <a:gd name="connsiteX15" fmla="*/ 53524 w 260434"/>
                <a:gd name="connsiteY15" fmla="*/ 155006 h 155208"/>
                <a:gd name="connsiteX16" fmla="*/ 0 w 260434"/>
                <a:gd name="connsiteY16" fmla="*/ 155006 h 155208"/>
                <a:gd name="connsiteX17" fmla="*/ 0 w 260434"/>
                <a:gd name="connsiteY17" fmla="*/ 2529 h 155208"/>
                <a:gd name="connsiteX18" fmla="*/ 50994 w 260434"/>
                <a:gd name="connsiteY18" fmla="*/ 2529 h 155208"/>
                <a:gd name="connsiteX19" fmla="*/ 50994 w 260434"/>
                <a:gd name="connsiteY19" fmla="*/ 18617 h 155208"/>
                <a:gd name="connsiteX20" fmla="*/ 71129 w 260434"/>
                <a:gd name="connsiteY20" fmla="*/ 4654 h 155208"/>
                <a:gd name="connsiteX21" fmla="*/ 96626 w 260434"/>
                <a:gd name="connsiteY21" fmla="*/ 0 h 155208"/>
                <a:gd name="connsiteX22" fmla="*/ 125361 w 260434"/>
                <a:gd name="connsiteY22" fmla="*/ 5868 h 155208"/>
                <a:gd name="connsiteX23" fmla="*/ 145900 w 260434"/>
                <a:gd name="connsiteY23" fmla="*/ 23878 h 155208"/>
                <a:gd name="connsiteX24" fmla="*/ 168666 w 260434"/>
                <a:gd name="connsiteY24" fmla="*/ 6172 h 155208"/>
                <a:gd name="connsiteX25" fmla="*/ 198817 w 260434"/>
                <a:gd name="connsiteY25" fmla="*/ 0 h 155208"/>
                <a:gd name="connsiteX26" fmla="*/ 243639 w 260434"/>
                <a:gd name="connsiteY26" fmla="*/ 16897 h 1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434" h="155208">
                  <a:moveTo>
                    <a:pt x="243639" y="16897"/>
                  </a:moveTo>
                  <a:cubicBezTo>
                    <a:pt x="254769" y="28128"/>
                    <a:pt x="260435" y="45126"/>
                    <a:pt x="260435" y="67891"/>
                  </a:cubicBezTo>
                  <a:lnTo>
                    <a:pt x="260435" y="155209"/>
                  </a:lnTo>
                  <a:lnTo>
                    <a:pt x="206911" y="155209"/>
                  </a:lnTo>
                  <a:lnTo>
                    <a:pt x="206911" y="76593"/>
                  </a:lnTo>
                  <a:cubicBezTo>
                    <a:pt x="206911" y="65868"/>
                    <a:pt x="204888" y="57976"/>
                    <a:pt x="200841" y="52917"/>
                  </a:cubicBezTo>
                  <a:cubicBezTo>
                    <a:pt x="196793" y="47858"/>
                    <a:pt x="191127" y="45328"/>
                    <a:pt x="183842" y="45328"/>
                  </a:cubicBezTo>
                  <a:cubicBezTo>
                    <a:pt x="175748" y="45328"/>
                    <a:pt x="169273" y="48161"/>
                    <a:pt x="164416" y="53726"/>
                  </a:cubicBezTo>
                  <a:cubicBezTo>
                    <a:pt x="159559" y="59291"/>
                    <a:pt x="157131" y="67891"/>
                    <a:pt x="157131" y="79324"/>
                  </a:cubicBezTo>
                  <a:lnTo>
                    <a:pt x="157131" y="155107"/>
                  </a:lnTo>
                  <a:lnTo>
                    <a:pt x="103607" y="155107"/>
                  </a:lnTo>
                  <a:lnTo>
                    <a:pt x="103607" y="76491"/>
                  </a:lnTo>
                  <a:cubicBezTo>
                    <a:pt x="103607" y="55648"/>
                    <a:pt x="95918" y="45227"/>
                    <a:pt x="80539" y="45227"/>
                  </a:cubicBezTo>
                  <a:cubicBezTo>
                    <a:pt x="72242" y="45227"/>
                    <a:pt x="65665" y="48060"/>
                    <a:pt x="60809" y="53625"/>
                  </a:cubicBezTo>
                  <a:cubicBezTo>
                    <a:pt x="55952" y="59190"/>
                    <a:pt x="53524" y="67790"/>
                    <a:pt x="53524" y="79223"/>
                  </a:cubicBezTo>
                  <a:lnTo>
                    <a:pt x="53524" y="155006"/>
                  </a:lnTo>
                  <a:lnTo>
                    <a:pt x="0" y="155006"/>
                  </a:lnTo>
                  <a:lnTo>
                    <a:pt x="0" y="2529"/>
                  </a:lnTo>
                  <a:lnTo>
                    <a:pt x="50994" y="2529"/>
                  </a:lnTo>
                  <a:lnTo>
                    <a:pt x="50994" y="18617"/>
                  </a:lnTo>
                  <a:cubicBezTo>
                    <a:pt x="56660" y="12445"/>
                    <a:pt x="63338" y="7791"/>
                    <a:pt x="71129" y="4654"/>
                  </a:cubicBezTo>
                  <a:cubicBezTo>
                    <a:pt x="78920" y="1518"/>
                    <a:pt x="87419" y="0"/>
                    <a:pt x="96626" y="0"/>
                  </a:cubicBezTo>
                  <a:cubicBezTo>
                    <a:pt x="107351" y="0"/>
                    <a:pt x="116862" y="1922"/>
                    <a:pt x="125361" y="5868"/>
                  </a:cubicBezTo>
                  <a:cubicBezTo>
                    <a:pt x="133860" y="9814"/>
                    <a:pt x="140639" y="15784"/>
                    <a:pt x="145900" y="23878"/>
                  </a:cubicBezTo>
                  <a:cubicBezTo>
                    <a:pt x="151870" y="16189"/>
                    <a:pt x="159559" y="10219"/>
                    <a:pt x="168666" y="6172"/>
                  </a:cubicBezTo>
                  <a:cubicBezTo>
                    <a:pt x="177772" y="2125"/>
                    <a:pt x="187890" y="0"/>
                    <a:pt x="198817" y="0"/>
                  </a:cubicBezTo>
                  <a:cubicBezTo>
                    <a:pt x="217535" y="0"/>
                    <a:pt x="232510" y="5565"/>
                    <a:pt x="243639" y="16897"/>
                  </a:cubicBezTo>
                  <a:close/>
                </a:path>
              </a:pathLst>
            </a:custGeom>
            <a:solidFill>
              <a:srgbClr val="312783"/>
            </a:solidFill>
            <a:ln w="10108"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675D17EA-7D86-EFDB-FFE5-341676991AA0}"/>
                </a:ext>
              </a:extLst>
            </p:cNvPr>
            <p:cNvSpPr/>
            <p:nvPr/>
          </p:nvSpPr>
          <p:spPr>
            <a:xfrm>
              <a:off x="7298918" y="467625"/>
              <a:ext cx="65361" cy="226438"/>
            </a:xfrm>
            <a:custGeom>
              <a:avLst/>
              <a:gdLst>
                <a:gd name="connsiteX0" fmla="*/ 9005 w 65361"/>
                <a:gd name="connsiteY0" fmla="*/ 48667 h 226438"/>
                <a:gd name="connsiteX1" fmla="*/ 0 w 65361"/>
                <a:gd name="connsiteY1" fmla="*/ 28431 h 226438"/>
                <a:gd name="connsiteX2" fmla="*/ 9005 w 65361"/>
                <a:gd name="connsiteY2" fmla="*/ 8195 h 226438"/>
                <a:gd name="connsiteX3" fmla="*/ 32681 w 65361"/>
                <a:gd name="connsiteY3" fmla="*/ 0 h 226438"/>
                <a:gd name="connsiteX4" fmla="*/ 56357 w 65361"/>
                <a:gd name="connsiteY4" fmla="*/ 7791 h 226438"/>
                <a:gd name="connsiteX5" fmla="*/ 65362 w 65361"/>
                <a:gd name="connsiteY5" fmla="*/ 27622 h 226438"/>
                <a:gd name="connsiteX6" fmla="*/ 56357 w 65361"/>
                <a:gd name="connsiteY6" fmla="*/ 48566 h 226438"/>
                <a:gd name="connsiteX7" fmla="*/ 32681 w 65361"/>
                <a:gd name="connsiteY7" fmla="*/ 56863 h 226438"/>
                <a:gd name="connsiteX8" fmla="*/ 9005 w 65361"/>
                <a:gd name="connsiteY8" fmla="*/ 48667 h 226438"/>
                <a:gd name="connsiteX9" fmla="*/ 5868 w 65361"/>
                <a:gd name="connsiteY9" fmla="*/ 73759 h 226438"/>
                <a:gd name="connsiteX10" fmla="*/ 59392 w 65361"/>
                <a:gd name="connsiteY10" fmla="*/ 73759 h 226438"/>
                <a:gd name="connsiteX11" fmla="*/ 59392 w 65361"/>
                <a:gd name="connsiteY11" fmla="*/ 226439 h 226438"/>
                <a:gd name="connsiteX12" fmla="*/ 5868 w 65361"/>
                <a:gd name="connsiteY12" fmla="*/ 226439 h 226438"/>
                <a:gd name="connsiteX13" fmla="*/ 5868 w 65361"/>
                <a:gd name="connsiteY13" fmla="*/ 73759 h 22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61" h="226438">
                  <a:moveTo>
                    <a:pt x="9005" y="48667"/>
                  </a:moveTo>
                  <a:cubicBezTo>
                    <a:pt x="3035" y="43203"/>
                    <a:pt x="0" y="36424"/>
                    <a:pt x="0" y="28431"/>
                  </a:cubicBezTo>
                  <a:cubicBezTo>
                    <a:pt x="0" y="20438"/>
                    <a:pt x="3035" y="13558"/>
                    <a:pt x="9005" y="8195"/>
                  </a:cubicBezTo>
                  <a:cubicBezTo>
                    <a:pt x="14975" y="2732"/>
                    <a:pt x="22866" y="0"/>
                    <a:pt x="32681" y="0"/>
                  </a:cubicBezTo>
                  <a:cubicBezTo>
                    <a:pt x="42394" y="0"/>
                    <a:pt x="50286" y="2631"/>
                    <a:pt x="56357" y="7791"/>
                  </a:cubicBezTo>
                  <a:cubicBezTo>
                    <a:pt x="62326" y="12951"/>
                    <a:pt x="65362" y="19629"/>
                    <a:pt x="65362" y="27622"/>
                  </a:cubicBezTo>
                  <a:cubicBezTo>
                    <a:pt x="65362" y="36121"/>
                    <a:pt x="62326" y="43102"/>
                    <a:pt x="56357" y="48566"/>
                  </a:cubicBezTo>
                  <a:cubicBezTo>
                    <a:pt x="50387" y="54131"/>
                    <a:pt x="42495" y="56863"/>
                    <a:pt x="32681" y="56863"/>
                  </a:cubicBezTo>
                  <a:cubicBezTo>
                    <a:pt x="22866" y="56863"/>
                    <a:pt x="14975" y="54131"/>
                    <a:pt x="9005" y="48667"/>
                  </a:cubicBezTo>
                  <a:close/>
                  <a:moveTo>
                    <a:pt x="5868" y="73759"/>
                  </a:moveTo>
                  <a:lnTo>
                    <a:pt x="59392" y="73759"/>
                  </a:lnTo>
                  <a:lnTo>
                    <a:pt x="59392" y="226439"/>
                  </a:lnTo>
                  <a:lnTo>
                    <a:pt x="5868" y="226439"/>
                  </a:lnTo>
                  <a:lnTo>
                    <a:pt x="5868" y="73759"/>
                  </a:lnTo>
                  <a:close/>
                </a:path>
              </a:pathLst>
            </a:custGeom>
            <a:solidFill>
              <a:srgbClr val="312783"/>
            </a:solidFill>
            <a:ln w="10108"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ECA33162-C6BA-8CEC-0F51-B8DFF5470059}"/>
                </a:ext>
              </a:extLst>
            </p:cNvPr>
            <p:cNvSpPr/>
            <p:nvPr/>
          </p:nvSpPr>
          <p:spPr>
            <a:xfrm>
              <a:off x="7383402" y="538855"/>
              <a:ext cx="159154" cy="157940"/>
            </a:xfrm>
            <a:custGeom>
              <a:avLst/>
              <a:gdLst>
                <a:gd name="connsiteX0" fmla="*/ 42293 w 159154"/>
                <a:gd name="connsiteY0" fmla="*/ 147620 h 157940"/>
                <a:gd name="connsiteX1" fmla="*/ 11130 w 159154"/>
                <a:gd name="connsiteY1" fmla="*/ 119492 h 157940"/>
                <a:gd name="connsiteX2" fmla="*/ 0 w 159154"/>
                <a:gd name="connsiteY2" fmla="*/ 78616 h 157940"/>
                <a:gd name="connsiteX3" fmla="*/ 11130 w 159154"/>
                <a:gd name="connsiteY3" fmla="*/ 37942 h 157940"/>
                <a:gd name="connsiteX4" fmla="*/ 42293 w 159154"/>
                <a:gd name="connsiteY4" fmla="*/ 10017 h 157940"/>
                <a:gd name="connsiteX5" fmla="*/ 87621 w 159154"/>
                <a:gd name="connsiteY5" fmla="*/ 0 h 157940"/>
                <a:gd name="connsiteX6" fmla="*/ 132443 w 159154"/>
                <a:gd name="connsiteY6" fmla="*/ 11130 h 157940"/>
                <a:gd name="connsiteX7" fmla="*/ 159155 w 159154"/>
                <a:gd name="connsiteY7" fmla="*/ 41989 h 157940"/>
                <a:gd name="connsiteX8" fmla="*/ 117773 w 159154"/>
                <a:gd name="connsiteY8" fmla="*/ 63136 h 157940"/>
                <a:gd name="connsiteX9" fmla="*/ 87318 w 159154"/>
                <a:gd name="connsiteY9" fmla="*/ 42596 h 157940"/>
                <a:gd name="connsiteX10" fmla="*/ 63541 w 159154"/>
                <a:gd name="connsiteY10" fmla="*/ 52208 h 157940"/>
                <a:gd name="connsiteX11" fmla="*/ 54131 w 159154"/>
                <a:gd name="connsiteY11" fmla="*/ 78717 h 157940"/>
                <a:gd name="connsiteX12" fmla="*/ 63541 w 159154"/>
                <a:gd name="connsiteY12" fmla="*/ 105631 h 157940"/>
                <a:gd name="connsiteX13" fmla="*/ 87318 w 159154"/>
                <a:gd name="connsiteY13" fmla="*/ 115344 h 157940"/>
                <a:gd name="connsiteX14" fmla="*/ 117773 w 159154"/>
                <a:gd name="connsiteY14" fmla="*/ 94805 h 157940"/>
                <a:gd name="connsiteX15" fmla="*/ 159155 w 159154"/>
                <a:gd name="connsiteY15" fmla="*/ 115951 h 157940"/>
                <a:gd name="connsiteX16" fmla="*/ 132443 w 159154"/>
                <a:gd name="connsiteY16" fmla="*/ 146811 h 157940"/>
                <a:gd name="connsiteX17" fmla="*/ 87621 w 159154"/>
                <a:gd name="connsiteY17" fmla="*/ 157940 h 157940"/>
                <a:gd name="connsiteX18" fmla="*/ 42293 w 159154"/>
                <a:gd name="connsiteY18" fmla="*/ 147620 h 15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154" h="157940">
                  <a:moveTo>
                    <a:pt x="42293" y="147620"/>
                  </a:moveTo>
                  <a:cubicBezTo>
                    <a:pt x="28937" y="140841"/>
                    <a:pt x="18617" y="131432"/>
                    <a:pt x="11130" y="119492"/>
                  </a:cubicBezTo>
                  <a:cubicBezTo>
                    <a:pt x="3744" y="107452"/>
                    <a:pt x="0" y="93894"/>
                    <a:pt x="0" y="78616"/>
                  </a:cubicBezTo>
                  <a:cubicBezTo>
                    <a:pt x="0" y="63439"/>
                    <a:pt x="3744" y="49881"/>
                    <a:pt x="11130" y="37942"/>
                  </a:cubicBezTo>
                  <a:cubicBezTo>
                    <a:pt x="18516" y="26003"/>
                    <a:pt x="28937" y="16695"/>
                    <a:pt x="42293" y="10017"/>
                  </a:cubicBezTo>
                  <a:cubicBezTo>
                    <a:pt x="55649" y="3339"/>
                    <a:pt x="70724" y="0"/>
                    <a:pt x="87621" y="0"/>
                  </a:cubicBezTo>
                  <a:cubicBezTo>
                    <a:pt x="104923" y="0"/>
                    <a:pt x="119796" y="3744"/>
                    <a:pt x="132443" y="11130"/>
                  </a:cubicBezTo>
                  <a:cubicBezTo>
                    <a:pt x="144990" y="18516"/>
                    <a:pt x="153893" y="28836"/>
                    <a:pt x="159155" y="41989"/>
                  </a:cubicBezTo>
                  <a:lnTo>
                    <a:pt x="117773" y="63136"/>
                  </a:lnTo>
                  <a:cubicBezTo>
                    <a:pt x="110791" y="49477"/>
                    <a:pt x="100673" y="42596"/>
                    <a:pt x="87318" y="42596"/>
                  </a:cubicBezTo>
                  <a:cubicBezTo>
                    <a:pt x="77706" y="42596"/>
                    <a:pt x="69814" y="45834"/>
                    <a:pt x="63541" y="52208"/>
                  </a:cubicBezTo>
                  <a:cubicBezTo>
                    <a:pt x="57267" y="58583"/>
                    <a:pt x="54131" y="67385"/>
                    <a:pt x="54131" y="78717"/>
                  </a:cubicBezTo>
                  <a:cubicBezTo>
                    <a:pt x="54131" y="90151"/>
                    <a:pt x="57267" y="99155"/>
                    <a:pt x="63541" y="105631"/>
                  </a:cubicBezTo>
                  <a:cubicBezTo>
                    <a:pt x="69814" y="112106"/>
                    <a:pt x="77807" y="115344"/>
                    <a:pt x="87318" y="115344"/>
                  </a:cubicBezTo>
                  <a:cubicBezTo>
                    <a:pt x="100673" y="115344"/>
                    <a:pt x="110791" y="108464"/>
                    <a:pt x="117773" y="94805"/>
                  </a:cubicBezTo>
                  <a:lnTo>
                    <a:pt x="159155" y="115951"/>
                  </a:lnTo>
                  <a:cubicBezTo>
                    <a:pt x="153893" y="129104"/>
                    <a:pt x="144990" y="139425"/>
                    <a:pt x="132443" y="146811"/>
                  </a:cubicBezTo>
                  <a:cubicBezTo>
                    <a:pt x="119897" y="154197"/>
                    <a:pt x="104923" y="157940"/>
                    <a:pt x="87621" y="157940"/>
                  </a:cubicBezTo>
                  <a:cubicBezTo>
                    <a:pt x="70724" y="157738"/>
                    <a:pt x="55547" y="154298"/>
                    <a:pt x="42293" y="147620"/>
                  </a:cubicBezTo>
                  <a:close/>
                </a:path>
              </a:pathLst>
            </a:custGeom>
            <a:solidFill>
              <a:srgbClr val="312783"/>
            </a:solidFill>
            <a:ln w="10108"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2BBB3746-BC7E-1652-D92F-6A26D2BA20A9}"/>
                </a:ext>
              </a:extLst>
            </p:cNvPr>
            <p:cNvSpPr/>
            <p:nvPr/>
          </p:nvSpPr>
          <p:spPr>
            <a:xfrm>
              <a:off x="7554092" y="538955"/>
              <a:ext cx="151869" cy="157638"/>
            </a:xfrm>
            <a:custGeom>
              <a:avLst/>
              <a:gdLst>
                <a:gd name="connsiteX0" fmla="*/ 131836 w 151869"/>
                <a:gd name="connsiteY0" fmla="*/ 17202 h 157638"/>
                <a:gd name="connsiteX1" fmla="*/ 151870 w 151869"/>
                <a:gd name="connsiteY1" fmla="*/ 70321 h 157638"/>
                <a:gd name="connsiteX2" fmla="*/ 151870 w 151869"/>
                <a:gd name="connsiteY2" fmla="*/ 155109 h 157638"/>
                <a:gd name="connsiteX3" fmla="*/ 101989 w 151869"/>
                <a:gd name="connsiteY3" fmla="*/ 155109 h 157638"/>
                <a:gd name="connsiteX4" fmla="*/ 101989 w 151869"/>
                <a:gd name="connsiteY4" fmla="*/ 135379 h 157638"/>
                <a:gd name="connsiteX5" fmla="*/ 56863 w 151869"/>
                <a:gd name="connsiteY5" fmla="*/ 157638 h 157638"/>
                <a:gd name="connsiteX6" fmla="*/ 26205 w 151869"/>
                <a:gd name="connsiteY6" fmla="*/ 151466 h 157638"/>
                <a:gd name="connsiteX7" fmla="*/ 6577 w 151869"/>
                <a:gd name="connsiteY7" fmla="*/ 134671 h 157638"/>
                <a:gd name="connsiteX8" fmla="*/ 0 w 151869"/>
                <a:gd name="connsiteY8" fmla="*/ 110590 h 157638"/>
                <a:gd name="connsiteX9" fmla="*/ 16593 w 151869"/>
                <a:gd name="connsiteY9" fmla="*/ 76897 h 157638"/>
                <a:gd name="connsiteX10" fmla="*/ 67891 w 151869"/>
                <a:gd name="connsiteY10" fmla="*/ 64958 h 157638"/>
                <a:gd name="connsiteX11" fmla="*/ 98346 w 151869"/>
                <a:gd name="connsiteY11" fmla="*/ 64958 h 157638"/>
                <a:gd name="connsiteX12" fmla="*/ 65969 w 151869"/>
                <a:gd name="connsiteY12" fmla="*/ 40776 h 157638"/>
                <a:gd name="connsiteX13" fmla="*/ 43709 w 151869"/>
                <a:gd name="connsiteY13" fmla="*/ 44318 h 157638"/>
                <a:gd name="connsiteX14" fmla="*/ 24586 w 151869"/>
                <a:gd name="connsiteY14" fmla="*/ 54031 h 157638"/>
                <a:gd name="connsiteX15" fmla="*/ 6577 w 151869"/>
                <a:gd name="connsiteY15" fmla="*/ 17708 h 157638"/>
                <a:gd name="connsiteX16" fmla="*/ 37436 w 151869"/>
                <a:gd name="connsiteY16" fmla="*/ 4656 h 157638"/>
                <a:gd name="connsiteX17" fmla="*/ 73962 w 151869"/>
                <a:gd name="connsiteY17" fmla="*/ 1 h 157638"/>
                <a:gd name="connsiteX18" fmla="*/ 131836 w 151869"/>
                <a:gd name="connsiteY18" fmla="*/ 17202 h 157638"/>
                <a:gd name="connsiteX19" fmla="*/ 88228 w 151869"/>
                <a:gd name="connsiteY19" fmla="*/ 119291 h 157638"/>
                <a:gd name="connsiteX20" fmla="*/ 98346 w 151869"/>
                <a:gd name="connsiteY20" fmla="*/ 106037 h 157638"/>
                <a:gd name="connsiteX21" fmla="*/ 98346 w 151869"/>
                <a:gd name="connsiteY21" fmla="*/ 92782 h 157638"/>
                <a:gd name="connsiteX22" fmla="*/ 75277 w 151869"/>
                <a:gd name="connsiteY22" fmla="*/ 92782 h 157638"/>
                <a:gd name="connsiteX23" fmla="*/ 51905 w 151869"/>
                <a:gd name="connsiteY23" fmla="*/ 108263 h 157638"/>
                <a:gd name="connsiteX24" fmla="*/ 57267 w 151869"/>
                <a:gd name="connsiteY24" fmla="*/ 119494 h 157638"/>
                <a:gd name="connsiteX25" fmla="*/ 71938 w 151869"/>
                <a:gd name="connsiteY25" fmla="*/ 123743 h 157638"/>
                <a:gd name="connsiteX26" fmla="*/ 88228 w 151869"/>
                <a:gd name="connsiteY26" fmla="*/ 119291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869" h="157638">
                  <a:moveTo>
                    <a:pt x="131836" y="17202"/>
                  </a:moveTo>
                  <a:cubicBezTo>
                    <a:pt x="145192" y="28736"/>
                    <a:pt x="151870" y="46442"/>
                    <a:pt x="151870" y="70321"/>
                  </a:cubicBezTo>
                  <a:lnTo>
                    <a:pt x="151870" y="155109"/>
                  </a:lnTo>
                  <a:lnTo>
                    <a:pt x="101989" y="155109"/>
                  </a:lnTo>
                  <a:lnTo>
                    <a:pt x="101989" y="135379"/>
                  </a:lnTo>
                  <a:cubicBezTo>
                    <a:pt x="94299" y="150252"/>
                    <a:pt x="79223" y="157638"/>
                    <a:pt x="56863" y="157638"/>
                  </a:cubicBezTo>
                  <a:cubicBezTo>
                    <a:pt x="45025" y="157638"/>
                    <a:pt x="34806" y="155513"/>
                    <a:pt x="26205" y="151466"/>
                  </a:cubicBezTo>
                  <a:cubicBezTo>
                    <a:pt x="17605" y="147318"/>
                    <a:pt x="11028" y="141753"/>
                    <a:pt x="6577" y="134671"/>
                  </a:cubicBezTo>
                  <a:cubicBezTo>
                    <a:pt x="2125" y="127588"/>
                    <a:pt x="0" y="119595"/>
                    <a:pt x="0" y="110590"/>
                  </a:cubicBezTo>
                  <a:cubicBezTo>
                    <a:pt x="0" y="96121"/>
                    <a:pt x="5565" y="84891"/>
                    <a:pt x="16593" y="76897"/>
                  </a:cubicBezTo>
                  <a:cubicBezTo>
                    <a:pt x="27723" y="68904"/>
                    <a:pt x="44822" y="64958"/>
                    <a:pt x="67891" y="64958"/>
                  </a:cubicBezTo>
                  <a:lnTo>
                    <a:pt x="98346" y="64958"/>
                  </a:lnTo>
                  <a:cubicBezTo>
                    <a:pt x="97436" y="48770"/>
                    <a:pt x="86609" y="40776"/>
                    <a:pt x="65969" y="40776"/>
                  </a:cubicBezTo>
                  <a:cubicBezTo>
                    <a:pt x="58684" y="40776"/>
                    <a:pt x="51197" y="41991"/>
                    <a:pt x="43709" y="44318"/>
                  </a:cubicBezTo>
                  <a:cubicBezTo>
                    <a:pt x="36222" y="46645"/>
                    <a:pt x="29848" y="49883"/>
                    <a:pt x="24586" y="54031"/>
                  </a:cubicBezTo>
                  <a:lnTo>
                    <a:pt x="6577" y="17708"/>
                  </a:lnTo>
                  <a:cubicBezTo>
                    <a:pt x="14974" y="12042"/>
                    <a:pt x="25295" y="7691"/>
                    <a:pt x="37436" y="4656"/>
                  </a:cubicBezTo>
                  <a:cubicBezTo>
                    <a:pt x="49578" y="1620"/>
                    <a:pt x="61719" y="1"/>
                    <a:pt x="73962" y="1"/>
                  </a:cubicBezTo>
                  <a:cubicBezTo>
                    <a:pt x="99156" y="-100"/>
                    <a:pt x="118481" y="5667"/>
                    <a:pt x="131836" y="17202"/>
                  </a:cubicBezTo>
                  <a:close/>
                  <a:moveTo>
                    <a:pt x="88228" y="119291"/>
                  </a:moveTo>
                  <a:cubicBezTo>
                    <a:pt x="92882" y="116256"/>
                    <a:pt x="96323" y="111905"/>
                    <a:pt x="98346" y="106037"/>
                  </a:cubicBezTo>
                  <a:lnTo>
                    <a:pt x="98346" y="92782"/>
                  </a:lnTo>
                  <a:lnTo>
                    <a:pt x="75277" y="92782"/>
                  </a:lnTo>
                  <a:cubicBezTo>
                    <a:pt x="59696" y="92782"/>
                    <a:pt x="51905" y="97943"/>
                    <a:pt x="51905" y="108263"/>
                  </a:cubicBezTo>
                  <a:cubicBezTo>
                    <a:pt x="51905" y="112917"/>
                    <a:pt x="53726" y="116762"/>
                    <a:pt x="57267" y="119494"/>
                  </a:cubicBezTo>
                  <a:cubicBezTo>
                    <a:pt x="60809" y="122226"/>
                    <a:pt x="65665" y="123743"/>
                    <a:pt x="71938" y="123743"/>
                  </a:cubicBezTo>
                  <a:cubicBezTo>
                    <a:pt x="78009" y="123844"/>
                    <a:pt x="83473" y="122327"/>
                    <a:pt x="88228" y="119291"/>
                  </a:cubicBezTo>
                  <a:close/>
                </a:path>
              </a:pathLst>
            </a:custGeom>
            <a:solidFill>
              <a:srgbClr val="312783"/>
            </a:solidFill>
            <a:ln w="10108" cap="flat">
              <a:noFill/>
              <a:prstDash val="solid"/>
              <a:miter/>
            </a:ln>
          </p:spPr>
          <p:txBody>
            <a:bodyPr rtlCol="0" anchor="ctr"/>
            <a:lstStyle/>
            <a:p>
              <a:endParaRPr lang="es-CO"/>
            </a:p>
          </p:txBody>
        </p:sp>
      </p:grpSp>
      <p:sp>
        <p:nvSpPr>
          <p:cNvPr id="81" name="Forma libre: forma 80">
            <a:extLst>
              <a:ext uri="{FF2B5EF4-FFF2-40B4-BE49-F238E27FC236}">
                <a16:creationId xmlns:a16="http://schemas.microsoft.com/office/drawing/2014/main" id="{3517875E-BA78-E978-64D5-C0D906E7322D}"/>
              </a:ext>
            </a:extLst>
          </p:cNvPr>
          <p:cNvSpPr/>
          <p:nvPr/>
        </p:nvSpPr>
        <p:spPr>
          <a:xfrm>
            <a:off x="8028361"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2264DF4C-3AFE-BB59-D26C-EF5A676D442A}"/>
              </a:ext>
            </a:extLst>
          </p:cNvPr>
          <p:cNvSpPr/>
          <p:nvPr/>
        </p:nvSpPr>
        <p:spPr>
          <a:xfrm>
            <a:off x="9600219" y="476279"/>
            <a:ext cx="138008" cy="138008"/>
          </a:xfrm>
          <a:custGeom>
            <a:avLst/>
            <a:gdLst>
              <a:gd name="connsiteX0" fmla="*/ 138008 w 138008"/>
              <a:gd name="connsiteY0" fmla="*/ 69004 h 138008"/>
              <a:gd name="connsiteX1" fmla="*/ 69004 w 138008"/>
              <a:gd name="connsiteY1" fmla="*/ 138008 h 138008"/>
              <a:gd name="connsiteX2" fmla="*/ 0 w 138008"/>
              <a:gd name="connsiteY2" fmla="*/ 69004 h 138008"/>
              <a:gd name="connsiteX3" fmla="*/ 69004 w 138008"/>
              <a:gd name="connsiteY3" fmla="*/ 0 h 138008"/>
              <a:gd name="connsiteX4" fmla="*/ 138008 w 138008"/>
              <a:gd name="connsiteY4" fmla="*/ 69004 h 1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08" h="138008">
                <a:moveTo>
                  <a:pt x="138008" y="69004"/>
                </a:moveTo>
                <a:cubicBezTo>
                  <a:pt x="138008" y="107114"/>
                  <a:pt x="107114" y="138008"/>
                  <a:pt x="69004" y="138008"/>
                </a:cubicBezTo>
                <a:cubicBezTo>
                  <a:pt x="30894" y="138008"/>
                  <a:pt x="0" y="107114"/>
                  <a:pt x="0" y="69004"/>
                </a:cubicBezTo>
                <a:cubicBezTo>
                  <a:pt x="0" y="30894"/>
                  <a:pt x="30894" y="0"/>
                  <a:pt x="69004" y="0"/>
                </a:cubicBezTo>
                <a:cubicBezTo>
                  <a:pt x="107114" y="0"/>
                  <a:pt x="138008" y="30894"/>
                  <a:pt x="138008" y="69004"/>
                </a:cubicBezTo>
                <a:close/>
              </a:path>
            </a:pathLst>
          </a:custGeom>
          <a:solidFill>
            <a:srgbClr val="312783"/>
          </a:solidFill>
          <a:ln w="10108" cap="flat">
            <a:noFill/>
            <a:prstDash val="solid"/>
            <a:miter/>
          </a:ln>
        </p:spPr>
        <p:txBody>
          <a:bodyPr rtlCol="0" anchor="ctr"/>
          <a:lstStyle/>
          <a:p>
            <a:endParaRPr lang="es-CO"/>
          </a:p>
        </p:txBody>
      </p:sp>
      <p:pic>
        <p:nvPicPr>
          <p:cNvPr id="83" name="Imagen 82" descr="Logotipo&#10;&#10;Descripción generada automáticamente">
            <a:extLst>
              <a:ext uri="{FF2B5EF4-FFF2-40B4-BE49-F238E27FC236}">
                <a16:creationId xmlns:a16="http://schemas.microsoft.com/office/drawing/2014/main" id="{DA6A6E39-2F6D-4034-7B48-12FDDFD5F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979" y="270767"/>
            <a:ext cx="905778" cy="627823"/>
          </a:xfrm>
          <a:prstGeom prst="rect">
            <a:avLst/>
          </a:prstGeom>
        </p:spPr>
      </p:pic>
    </p:spTree>
    <p:extLst>
      <p:ext uri="{BB962C8B-B14F-4D97-AF65-F5344CB8AC3E}">
        <p14:creationId xmlns:p14="http://schemas.microsoft.com/office/powerpoint/2010/main" val="30354704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641</Words>
  <Application>Microsoft Office PowerPoint</Application>
  <PresentationFormat>Panorámica</PresentationFormat>
  <Paragraphs>32</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Mateo Londoño Agudelo</dc:creator>
  <cp:lastModifiedBy>Mateo Londoño Agudelo</cp:lastModifiedBy>
  <cp:revision>9</cp:revision>
  <dcterms:created xsi:type="dcterms:W3CDTF">2022-07-25T06:33:09Z</dcterms:created>
  <dcterms:modified xsi:type="dcterms:W3CDTF">2022-08-02T21:52:41Z</dcterms:modified>
</cp:coreProperties>
</file>